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5544800" cy="10058400"/>
  <p:notesSz cx="6858000" cy="9144000"/>
  <p:defaultTextStyle>
    <a:defPPr>
      <a:defRPr lang="en-US"/>
    </a:defPPr>
    <a:lvl1pPr marL="0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465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928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393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858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321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786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251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714" algn="l" defTabSz="14629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02D"/>
    <a:srgbClr val="EEB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974" y="38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ACBBE-87FE-4790-8257-DEB87DA0CAB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DE71-4734-4A9D-915D-0F3B7E39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DE71-4734-4A9D-915D-0F3B7E396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1" y="3124624"/>
            <a:ext cx="1321308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8C5-8E7A-43EE-99D8-B01FB67B22E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258F-8259-49AC-8F32-1D9A88F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8C5-8E7A-43EE-99D8-B01FB67B22E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258F-8259-49AC-8F32-1D9A88F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10449" y="535518"/>
            <a:ext cx="4658042" cy="114321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6321" y="535518"/>
            <a:ext cx="13715048" cy="114321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8C5-8E7A-43EE-99D8-B01FB67B22E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258F-8259-49AC-8F32-1D9A88F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5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8C5-8E7A-43EE-99D8-B01FB67B22E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258F-8259-49AC-8F32-1D9A88F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3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3" y="4263180"/>
            <a:ext cx="13213080" cy="2200275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46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9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94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258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573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3887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202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5171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8C5-8E7A-43EE-99D8-B01FB67B22E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258F-8259-49AC-8F32-1D9A88F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6320" y="3126953"/>
            <a:ext cx="9186545" cy="884068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81945" y="3126953"/>
            <a:ext cx="9186545" cy="884068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8C5-8E7A-43EE-99D8-B01FB67B22E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258F-8259-49AC-8F32-1D9A88F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5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465" indent="0">
              <a:buNone/>
              <a:defRPr sz="3200" b="1"/>
            </a:lvl2pPr>
            <a:lvl3pPr marL="1462928" indent="0">
              <a:buNone/>
              <a:defRPr sz="2900" b="1"/>
            </a:lvl3pPr>
            <a:lvl4pPr marL="2194393" indent="0">
              <a:buNone/>
              <a:defRPr sz="2500" b="1"/>
            </a:lvl4pPr>
            <a:lvl5pPr marL="2925858" indent="0">
              <a:buNone/>
              <a:defRPr sz="2500" b="1"/>
            </a:lvl5pPr>
            <a:lvl6pPr marL="3657321" indent="0">
              <a:buNone/>
              <a:defRPr sz="2500" b="1"/>
            </a:lvl6pPr>
            <a:lvl7pPr marL="4388786" indent="0">
              <a:buNone/>
              <a:defRPr sz="2500" b="1"/>
            </a:lvl7pPr>
            <a:lvl8pPr marL="5120251" indent="0">
              <a:buNone/>
              <a:defRPr sz="2500" b="1"/>
            </a:lvl8pPr>
            <a:lvl9pPr marL="585171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465" indent="0">
              <a:buNone/>
              <a:defRPr sz="3200" b="1"/>
            </a:lvl2pPr>
            <a:lvl3pPr marL="1462928" indent="0">
              <a:buNone/>
              <a:defRPr sz="2900" b="1"/>
            </a:lvl3pPr>
            <a:lvl4pPr marL="2194393" indent="0">
              <a:buNone/>
              <a:defRPr sz="2500" b="1"/>
            </a:lvl4pPr>
            <a:lvl5pPr marL="2925858" indent="0">
              <a:buNone/>
              <a:defRPr sz="2500" b="1"/>
            </a:lvl5pPr>
            <a:lvl6pPr marL="3657321" indent="0">
              <a:buNone/>
              <a:defRPr sz="2500" b="1"/>
            </a:lvl6pPr>
            <a:lvl7pPr marL="4388786" indent="0">
              <a:buNone/>
              <a:defRPr sz="2500" b="1"/>
            </a:lvl7pPr>
            <a:lvl8pPr marL="5120251" indent="0">
              <a:buNone/>
              <a:defRPr sz="2500" b="1"/>
            </a:lvl8pPr>
            <a:lvl9pPr marL="5851714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8C5-8E7A-43EE-99D8-B01FB67B22E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258F-8259-49AC-8F32-1D9A88F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8C5-8E7A-43EE-99D8-B01FB67B22E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258F-8259-49AC-8F32-1D9A88F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8C5-8E7A-43EE-99D8-B01FB67B22E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258F-8259-49AC-8F32-1D9A88F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6" y="400475"/>
            <a:ext cx="8689975" cy="8584565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2104815"/>
            <a:ext cx="5114132" cy="6880225"/>
          </a:xfrm>
        </p:spPr>
        <p:txBody>
          <a:bodyPr/>
          <a:lstStyle>
            <a:lvl1pPr marL="0" indent="0">
              <a:buNone/>
              <a:defRPr sz="2300"/>
            </a:lvl1pPr>
            <a:lvl2pPr marL="731465" indent="0">
              <a:buNone/>
              <a:defRPr sz="1900"/>
            </a:lvl2pPr>
            <a:lvl3pPr marL="1462928" indent="0">
              <a:buNone/>
              <a:defRPr sz="1600"/>
            </a:lvl3pPr>
            <a:lvl4pPr marL="2194393" indent="0">
              <a:buNone/>
              <a:defRPr sz="1400"/>
            </a:lvl4pPr>
            <a:lvl5pPr marL="2925858" indent="0">
              <a:buNone/>
              <a:defRPr sz="1400"/>
            </a:lvl5pPr>
            <a:lvl6pPr marL="3657321" indent="0">
              <a:buNone/>
              <a:defRPr sz="1400"/>
            </a:lvl6pPr>
            <a:lvl7pPr marL="4388786" indent="0">
              <a:buNone/>
              <a:defRPr sz="1400"/>
            </a:lvl7pPr>
            <a:lvl8pPr marL="5120251" indent="0">
              <a:buNone/>
              <a:defRPr sz="1400"/>
            </a:lvl8pPr>
            <a:lvl9pPr marL="585171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8C5-8E7A-43EE-99D8-B01FB67B22E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258F-8259-49AC-8F32-1D9A88F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1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200"/>
            </a:lvl1pPr>
            <a:lvl2pPr marL="731465" indent="0">
              <a:buNone/>
              <a:defRPr sz="4400"/>
            </a:lvl2pPr>
            <a:lvl3pPr marL="1462928" indent="0">
              <a:buNone/>
              <a:defRPr sz="3800"/>
            </a:lvl3pPr>
            <a:lvl4pPr marL="2194393" indent="0">
              <a:buNone/>
              <a:defRPr sz="3200"/>
            </a:lvl4pPr>
            <a:lvl5pPr marL="2925858" indent="0">
              <a:buNone/>
              <a:defRPr sz="3200"/>
            </a:lvl5pPr>
            <a:lvl6pPr marL="3657321" indent="0">
              <a:buNone/>
              <a:defRPr sz="3200"/>
            </a:lvl6pPr>
            <a:lvl7pPr marL="4388786" indent="0">
              <a:buNone/>
              <a:defRPr sz="3200"/>
            </a:lvl7pPr>
            <a:lvl8pPr marL="5120251" indent="0">
              <a:buNone/>
              <a:defRPr sz="3200"/>
            </a:lvl8pPr>
            <a:lvl9pPr marL="5851714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300"/>
            </a:lvl1pPr>
            <a:lvl2pPr marL="731465" indent="0">
              <a:buNone/>
              <a:defRPr sz="1900"/>
            </a:lvl2pPr>
            <a:lvl3pPr marL="1462928" indent="0">
              <a:buNone/>
              <a:defRPr sz="1600"/>
            </a:lvl3pPr>
            <a:lvl4pPr marL="2194393" indent="0">
              <a:buNone/>
              <a:defRPr sz="1400"/>
            </a:lvl4pPr>
            <a:lvl5pPr marL="2925858" indent="0">
              <a:buNone/>
              <a:defRPr sz="1400"/>
            </a:lvl5pPr>
            <a:lvl6pPr marL="3657321" indent="0">
              <a:buNone/>
              <a:defRPr sz="1400"/>
            </a:lvl6pPr>
            <a:lvl7pPr marL="4388786" indent="0">
              <a:buNone/>
              <a:defRPr sz="1400"/>
            </a:lvl7pPr>
            <a:lvl8pPr marL="5120251" indent="0">
              <a:buNone/>
              <a:defRPr sz="1400"/>
            </a:lvl8pPr>
            <a:lvl9pPr marL="585171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18C5-8E7A-43EE-99D8-B01FB67B22E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258F-8259-49AC-8F32-1D9A88F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5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1"/>
          </a:xfrm>
          <a:prstGeom prst="rect">
            <a:avLst/>
          </a:prstGeom>
        </p:spPr>
        <p:txBody>
          <a:bodyPr vert="horz" lIns="146293" tIns="73146" rIns="146293" bIns="731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1"/>
            <a:ext cx="13990320" cy="6638079"/>
          </a:xfrm>
          <a:prstGeom prst="rect">
            <a:avLst/>
          </a:prstGeom>
        </p:spPr>
        <p:txBody>
          <a:bodyPr vert="horz" lIns="146293" tIns="73146" rIns="146293" bIns="731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1" y="9322648"/>
            <a:ext cx="3627120" cy="535516"/>
          </a:xfrm>
          <a:prstGeom prst="rect">
            <a:avLst/>
          </a:prstGeom>
        </p:spPr>
        <p:txBody>
          <a:bodyPr vert="horz" lIns="146293" tIns="73146" rIns="146293" bIns="731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18C5-8E7A-43EE-99D8-B01FB67B22EB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48"/>
            <a:ext cx="4922520" cy="535516"/>
          </a:xfrm>
          <a:prstGeom prst="rect">
            <a:avLst/>
          </a:prstGeom>
        </p:spPr>
        <p:txBody>
          <a:bodyPr vert="horz" lIns="146293" tIns="73146" rIns="146293" bIns="731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8"/>
            <a:ext cx="3627120" cy="535516"/>
          </a:xfrm>
          <a:prstGeom prst="rect">
            <a:avLst/>
          </a:prstGeom>
        </p:spPr>
        <p:txBody>
          <a:bodyPr vert="horz" lIns="146293" tIns="73146" rIns="146293" bIns="731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C258F-8259-49AC-8F32-1D9A88F64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4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9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599" indent="-548599" algn="l" defTabSz="146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629" indent="-457165" algn="l" defTabSz="1462928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1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125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590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054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518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983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447" indent="-365732" algn="l" defTabSz="1462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65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8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393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58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321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786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251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714" algn="l" defTabSz="14629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0998" y="-1"/>
            <a:ext cx="15575798" cy="100584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38035" y="-2725119"/>
            <a:ext cx="10045485" cy="155215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2103120"/>
            <a:ext cx="42672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33400"/>
            <a:ext cx="24384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7620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3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CONSEQUENCE WORKSHEET</a:t>
            </a:r>
            <a:endParaRPr lang="en-US" sz="2800" spc="3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61951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ISSUE</a:t>
            </a:r>
            <a:endParaRPr lang="en-US" sz="2400" spc="3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4750803"/>
            <a:ext cx="42672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1" y="4267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DECISION TO BE MADE</a:t>
            </a:r>
            <a:endParaRPr lang="en-US" sz="2400" spc="3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599" y="7494003"/>
            <a:ext cx="42672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7010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DESIRED OUTCOME</a:t>
            </a:r>
            <a:endParaRPr lang="en-US" sz="2400" spc="3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62602" y="2103120"/>
            <a:ext cx="4267200" cy="124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5440" y="1619516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POSSIBLE SOLUTIONS</a:t>
            </a:r>
            <a:endParaRPr lang="en-US" sz="2400" spc="3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3764280"/>
            <a:ext cx="4267200" cy="124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2" y="5425440"/>
            <a:ext cx="4267200" cy="124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2600" y="7086600"/>
            <a:ext cx="4267200" cy="124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760882" y="2103120"/>
            <a:ext cx="4267200" cy="124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70302" y="1619516"/>
            <a:ext cx="5867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CONSEQUENCES (+/-)</a:t>
            </a:r>
            <a:endParaRPr lang="en-US" sz="2400" spc="3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60880" y="3764280"/>
            <a:ext cx="4267200" cy="124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60880" y="5425440"/>
            <a:ext cx="4267200" cy="124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60880" y="7086600"/>
            <a:ext cx="4267200" cy="1249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" name="Straight Connector 2"/>
          <p:cNvCxnSpPr>
            <a:stCxn id="16" idx="3"/>
            <a:endCxn id="25" idx="1"/>
          </p:cNvCxnSpPr>
          <p:nvPr/>
        </p:nvCxnSpPr>
        <p:spPr>
          <a:xfrm>
            <a:off x="9829802" y="2727960"/>
            <a:ext cx="93108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829800" y="4419600"/>
            <a:ext cx="93108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829800" y="6096000"/>
            <a:ext cx="93108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829800" y="7772400"/>
            <a:ext cx="93108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0" y="240790"/>
            <a:ext cx="1167386" cy="113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TEMPHELP</cp:lastModifiedBy>
  <cp:revision>17</cp:revision>
  <dcterms:created xsi:type="dcterms:W3CDTF">2015-03-30T23:02:40Z</dcterms:created>
  <dcterms:modified xsi:type="dcterms:W3CDTF">2016-06-09T19:20:19Z</dcterms:modified>
</cp:coreProperties>
</file>