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3" r:id="rId2"/>
    <p:sldId id="261" r:id="rId3"/>
    <p:sldId id="266" r:id="rId4"/>
    <p:sldId id="282" r:id="rId5"/>
  </p:sldIdLst>
  <p:sldSz cx="10058400" cy="7772400"/>
  <p:notesSz cx="6858000" cy="9144000"/>
  <p:defaultTextStyle>
    <a:defPPr>
      <a:defRPr lang="en-US"/>
    </a:defPPr>
    <a:lvl1pPr marL="0" algn="l" defTabSz="1018824" rtl="0" eaLnBrk="1" latinLnBrk="0" hangingPunct="1">
      <a:defRPr sz="2000" kern="1200">
        <a:solidFill>
          <a:schemeClr val="tx1"/>
        </a:solidFill>
        <a:latin typeface="+mn-lt"/>
        <a:ea typeface="+mn-ea"/>
        <a:cs typeface="+mn-cs"/>
      </a:defRPr>
    </a:lvl1pPr>
    <a:lvl2pPr marL="509412" algn="l" defTabSz="1018824" rtl="0" eaLnBrk="1" latinLnBrk="0" hangingPunct="1">
      <a:defRPr sz="2000" kern="1200">
        <a:solidFill>
          <a:schemeClr val="tx1"/>
        </a:solidFill>
        <a:latin typeface="+mn-lt"/>
        <a:ea typeface="+mn-ea"/>
        <a:cs typeface="+mn-cs"/>
      </a:defRPr>
    </a:lvl2pPr>
    <a:lvl3pPr marL="1018824" algn="l" defTabSz="1018824" rtl="0" eaLnBrk="1" latinLnBrk="0" hangingPunct="1">
      <a:defRPr sz="2000" kern="1200">
        <a:solidFill>
          <a:schemeClr val="tx1"/>
        </a:solidFill>
        <a:latin typeface="+mn-lt"/>
        <a:ea typeface="+mn-ea"/>
        <a:cs typeface="+mn-cs"/>
      </a:defRPr>
    </a:lvl3pPr>
    <a:lvl4pPr marL="1528237" algn="l" defTabSz="1018824" rtl="0" eaLnBrk="1" latinLnBrk="0" hangingPunct="1">
      <a:defRPr sz="2000" kern="1200">
        <a:solidFill>
          <a:schemeClr val="tx1"/>
        </a:solidFill>
        <a:latin typeface="+mn-lt"/>
        <a:ea typeface="+mn-ea"/>
        <a:cs typeface="+mn-cs"/>
      </a:defRPr>
    </a:lvl4pPr>
    <a:lvl5pPr marL="2037649" algn="l" defTabSz="1018824" rtl="0" eaLnBrk="1" latinLnBrk="0" hangingPunct="1">
      <a:defRPr sz="2000" kern="1200">
        <a:solidFill>
          <a:schemeClr val="tx1"/>
        </a:solidFill>
        <a:latin typeface="+mn-lt"/>
        <a:ea typeface="+mn-ea"/>
        <a:cs typeface="+mn-cs"/>
      </a:defRPr>
    </a:lvl5pPr>
    <a:lvl6pPr marL="2547061" algn="l" defTabSz="1018824" rtl="0" eaLnBrk="1" latinLnBrk="0" hangingPunct="1">
      <a:defRPr sz="2000" kern="1200">
        <a:solidFill>
          <a:schemeClr val="tx1"/>
        </a:solidFill>
        <a:latin typeface="+mn-lt"/>
        <a:ea typeface="+mn-ea"/>
        <a:cs typeface="+mn-cs"/>
      </a:defRPr>
    </a:lvl6pPr>
    <a:lvl7pPr marL="3056473" algn="l" defTabSz="1018824" rtl="0" eaLnBrk="1" latinLnBrk="0" hangingPunct="1">
      <a:defRPr sz="2000" kern="1200">
        <a:solidFill>
          <a:schemeClr val="tx1"/>
        </a:solidFill>
        <a:latin typeface="+mn-lt"/>
        <a:ea typeface="+mn-ea"/>
        <a:cs typeface="+mn-cs"/>
      </a:defRPr>
    </a:lvl7pPr>
    <a:lvl8pPr marL="3565886" algn="l" defTabSz="1018824" rtl="0" eaLnBrk="1" latinLnBrk="0" hangingPunct="1">
      <a:defRPr sz="2000" kern="1200">
        <a:solidFill>
          <a:schemeClr val="tx1"/>
        </a:solidFill>
        <a:latin typeface="+mn-lt"/>
        <a:ea typeface="+mn-ea"/>
        <a:cs typeface="+mn-cs"/>
      </a:defRPr>
    </a:lvl8pPr>
    <a:lvl9pPr marL="4075298" algn="l" defTabSz="1018824" rtl="0" eaLnBrk="1" latinLnBrk="0" hangingPunct="1">
      <a:defRPr sz="20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448">
          <p15:clr>
            <a:srgbClr val="A4A3A4"/>
          </p15:clr>
        </p15:guide>
        <p15:guide id="2" pos="316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7A02D"/>
    <a:srgbClr val="E98909"/>
    <a:srgbClr val="0F202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96"/>
  </p:normalViewPr>
  <p:slideViewPr>
    <p:cSldViewPr>
      <p:cViewPr varScale="1">
        <p:scale>
          <a:sx n="92" d="100"/>
          <a:sy n="92" d="100"/>
        </p:scale>
        <p:origin x="1936" y="184"/>
      </p:cViewPr>
      <p:guideLst>
        <p:guide orient="horz" pos="2448"/>
        <p:guide pos="3168"/>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54380" y="2414482"/>
            <a:ext cx="8549640" cy="1666028"/>
          </a:xfrm>
        </p:spPr>
        <p:txBody>
          <a:bodyPr/>
          <a:lstStyle/>
          <a:p>
            <a:r>
              <a:rPr lang="en-US"/>
              <a:t>Click to edit Master title style</a:t>
            </a:r>
          </a:p>
        </p:txBody>
      </p:sp>
      <p:sp>
        <p:nvSpPr>
          <p:cNvPr id="3" name="Subtitle 2"/>
          <p:cNvSpPr>
            <a:spLocks noGrp="1"/>
          </p:cNvSpPr>
          <p:nvPr>
            <p:ph type="subTitle" idx="1"/>
          </p:nvPr>
        </p:nvSpPr>
        <p:spPr>
          <a:xfrm>
            <a:off x="1508760" y="4404360"/>
            <a:ext cx="7040880" cy="1986280"/>
          </a:xfrm>
        </p:spPr>
        <p:txBody>
          <a:bodyPr/>
          <a:lstStyle>
            <a:lvl1pPr marL="0" indent="0" algn="ctr">
              <a:buNone/>
              <a:defRPr>
                <a:solidFill>
                  <a:schemeClr val="tx1">
                    <a:tint val="75000"/>
                  </a:schemeClr>
                </a:solidFill>
              </a:defRPr>
            </a:lvl1pPr>
            <a:lvl2pPr marL="509412" indent="0" algn="ctr">
              <a:buNone/>
              <a:defRPr>
                <a:solidFill>
                  <a:schemeClr val="tx1">
                    <a:tint val="75000"/>
                  </a:schemeClr>
                </a:solidFill>
              </a:defRPr>
            </a:lvl2pPr>
            <a:lvl3pPr marL="1018824" indent="0" algn="ctr">
              <a:buNone/>
              <a:defRPr>
                <a:solidFill>
                  <a:schemeClr val="tx1">
                    <a:tint val="75000"/>
                  </a:schemeClr>
                </a:solidFill>
              </a:defRPr>
            </a:lvl3pPr>
            <a:lvl4pPr marL="1528237" indent="0" algn="ctr">
              <a:buNone/>
              <a:defRPr>
                <a:solidFill>
                  <a:schemeClr val="tx1">
                    <a:tint val="75000"/>
                  </a:schemeClr>
                </a:solidFill>
              </a:defRPr>
            </a:lvl4pPr>
            <a:lvl5pPr marL="2037649" indent="0" algn="ctr">
              <a:buNone/>
              <a:defRPr>
                <a:solidFill>
                  <a:schemeClr val="tx1">
                    <a:tint val="75000"/>
                  </a:schemeClr>
                </a:solidFill>
              </a:defRPr>
            </a:lvl5pPr>
            <a:lvl6pPr marL="2547061" indent="0" algn="ctr">
              <a:buNone/>
              <a:defRPr>
                <a:solidFill>
                  <a:schemeClr val="tx1">
                    <a:tint val="75000"/>
                  </a:schemeClr>
                </a:solidFill>
              </a:defRPr>
            </a:lvl6pPr>
            <a:lvl7pPr marL="3056473" indent="0" algn="ctr">
              <a:buNone/>
              <a:defRPr>
                <a:solidFill>
                  <a:schemeClr val="tx1">
                    <a:tint val="75000"/>
                  </a:schemeClr>
                </a:solidFill>
              </a:defRPr>
            </a:lvl7pPr>
            <a:lvl8pPr marL="3565886" indent="0" algn="ctr">
              <a:buNone/>
              <a:defRPr>
                <a:solidFill>
                  <a:schemeClr val="tx1">
                    <a:tint val="75000"/>
                  </a:schemeClr>
                </a:solidFill>
              </a:defRPr>
            </a:lvl8pPr>
            <a:lvl9pPr marL="4075298"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41DC7DA5-85EB-4965-96A1-6F37968D0539}" type="datetimeFigureOut">
              <a:rPr lang="en-US" smtClean="0"/>
              <a:t>2/7/20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494907-7DBB-43EE-A94D-72E733E0FCC5}" type="slidenum">
              <a:rPr lang="en-US" smtClean="0"/>
              <a:t>‹#›</a:t>
            </a:fld>
            <a:endParaRPr lang="en-US"/>
          </a:p>
        </p:txBody>
      </p:sp>
    </p:spTree>
    <p:extLst>
      <p:ext uri="{BB962C8B-B14F-4D97-AF65-F5344CB8AC3E}">
        <p14:creationId xmlns:p14="http://schemas.microsoft.com/office/powerpoint/2010/main" val="34732991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1DC7DA5-85EB-4965-96A1-6F37968D0539}" type="datetimeFigureOut">
              <a:rPr lang="en-US" smtClean="0"/>
              <a:t>2/7/20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494907-7DBB-43EE-A94D-72E733E0FCC5}" type="slidenum">
              <a:rPr lang="en-US" smtClean="0"/>
              <a:t>‹#›</a:t>
            </a:fld>
            <a:endParaRPr lang="en-US"/>
          </a:p>
        </p:txBody>
      </p:sp>
    </p:spTree>
    <p:extLst>
      <p:ext uri="{BB962C8B-B14F-4D97-AF65-F5344CB8AC3E}">
        <p14:creationId xmlns:p14="http://schemas.microsoft.com/office/powerpoint/2010/main" val="33147292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022272" y="352637"/>
            <a:ext cx="2488407" cy="751691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553562" y="352637"/>
            <a:ext cx="7301071" cy="751691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1DC7DA5-85EB-4965-96A1-6F37968D0539}" type="datetimeFigureOut">
              <a:rPr lang="en-US" smtClean="0"/>
              <a:t>2/7/20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494907-7DBB-43EE-A94D-72E733E0FCC5}" type="slidenum">
              <a:rPr lang="en-US" smtClean="0"/>
              <a:t>‹#›</a:t>
            </a:fld>
            <a:endParaRPr lang="en-US"/>
          </a:p>
        </p:txBody>
      </p:sp>
    </p:spTree>
    <p:extLst>
      <p:ext uri="{BB962C8B-B14F-4D97-AF65-F5344CB8AC3E}">
        <p14:creationId xmlns:p14="http://schemas.microsoft.com/office/powerpoint/2010/main" val="14632946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1DC7DA5-85EB-4965-96A1-6F37968D0539}" type="datetimeFigureOut">
              <a:rPr lang="en-US" smtClean="0"/>
              <a:t>2/7/20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494907-7DBB-43EE-A94D-72E733E0FCC5}" type="slidenum">
              <a:rPr lang="en-US" smtClean="0"/>
              <a:t>‹#›</a:t>
            </a:fld>
            <a:endParaRPr lang="en-US"/>
          </a:p>
        </p:txBody>
      </p:sp>
    </p:spTree>
    <p:extLst>
      <p:ext uri="{BB962C8B-B14F-4D97-AF65-F5344CB8AC3E}">
        <p14:creationId xmlns:p14="http://schemas.microsoft.com/office/powerpoint/2010/main" val="23664877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94544" y="4994487"/>
            <a:ext cx="8549640" cy="1543685"/>
          </a:xfrm>
        </p:spPr>
        <p:txBody>
          <a:bodyPr anchor="t"/>
          <a:lstStyle>
            <a:lvl1pPr algn="l">
              <a:defRPr sz="4500" b="1" cap="all"/>
            </a:lvl1pPr>
          </a:lstStyle>
          <a:p>
            <a:r>
              <a:rPr lang="en-US"/>
              <a:t>Click to edit Master title style</a:t>
            </a:r>
          </a:p>
        </p:txBody>
      </p:sp>
      <p:sp>
        <p:nvSpPr>
          <p:cNvPr id="3" name="Text Placeholder 2"/>
          <p:cNvSpPr>
            <a:spLocks noGrp="1"/>
          </p:cNvSpPr>
          <p:nvPr>
            <p:ph type="body" idx="1"/>
          </p:nvPr>
        </p:nvSpPr>
        <p:spPr>
          <a:xfrm>
            <a:off x="794544" y="3294275"/>
            <a:ext cx="8549640" cy="1700212"/>
          </a:xfrm>
        </p:spPr>
        <p:txBody>
          <a:bodyPr anchor="b"/>
          <a:lstStyle>
            <a:lvl1pPr marL="0" indent="0">
              <a:buNone/>
              <a:defRPr sz="2200">
                <a:solidFill>
                  <a:schemeClr val="tx1">
                    <a:tint val="75000"/>
                  </a:schemeClr>
                </a:solidFill>
              </a:defRPr>
            </a:lvl1pPr>
            <a:lvl2pPr marL="509412" indent="0">
              <a:buNone/>
              <a:defRPr sz="2000">
                <a:solidFill>
                  <a:schemeClr val="tx1">
                    <a:tint val="75000"/>
                  </a:schemeClr>
                </a:solidFill>
              </a:defRPr>
            </a:lvl2pPr>
            <a:lvl3pPr marL="1018824" indent="0">
              <a:buNone/>
              <a:defRPr sz="1800">
                <a:solidFill>
                  <a:schemeClr val="tx1">
                    <a:tint val="75000"/>
                  </a:schemeClr>
                </a:solidFill>
              </a:defRPr>
            </a:lvl3pPr>
            <a:lvl4pPr marL="1528237" indent="0">
              <a:buNone/>
              <a:defRPr sz="1600">
                <a:solidFill>
                  <a:schemeClr val="tx1">
                    <a:tint val="75000"/>
                  </a:schemeClr>
                </a:solidFill>
              </a:defRPr>
            </a:lvl4pPr>
            <a:lvl5pPr marL="2037649" indent="0">
              <a:buNone/>
              <a:defRPr sz="1600">
                <a:solidFill>
                  <a:schemeClr val="tx1">
                    <a:tint val="75000"/>
                  </a:schemeClr>
                </a:solidFill>
              </a:defRPr>
            </a:lvl5pPr>
            <a:lvl6pPr marL="2547061" indent="0">
              <a:buNone/>
              <a:defRPr sz="1600">
                <a:solidFill>
                  <a:schemeClr val="tx1">
                    <a:tint val="75000"/>
                  </a:schemeClr>
                </a:solidFill>
              </a:defRPr>
            </a:lvl6pPr>
            <a:lvl7pPr marL="3056473" indent="0">
              <a:buNone/>
              <a:defRPr sz="1600">
                <a:solidFill>
                  <a:schemeClr val="tx1">
                    <a:tint val="75000"/>
                  </a:schemeClr>
                </a:solidFill>
              </a:defRPr>
            </a:lvl7pPr>
            <a:lvl8pPr marL="3565886" indent="0">
              <a:buNone/>
              <a:defRPr sz="1600">
                <a:solidFill>
                  <a:schemeClr val="tx1">
                    <a:tint val="75000"/>
                  </a:schemeClr>
                </a:solidFill>
              </a:defRPr>
            </a:lvl8pPr>
            <a:lvl9pPr marL="4075298"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1DC7DA5-85EB-4965-96A1-6F37968D0539}" type="datetimeFigureOut">
              <a:rPr lang="en-US" smtClean="0"/>
              <a:t>2/7/20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494907-7DBB-43EE-A94D-72E733E0FCC5}" type="slidenum">
              <a:rPr lang="en-US" smtClean="0"/>
              <a:t>‹#›</a:t>
            </a:fld>
            <a:endParaRPr lang="en-US"/>
          </a:p>
        </p:txBody>
      </p:sp>
    </p:spTree>
    <p:extLst>
      <p:ext uri="{BB962C8B-B14F-4D97-AF65-F5344CB8AC3E}">
        <p14:creationId xmlns:p14="http://schemas.microsoft.com/office/powerpoint/2010/main" val="1742063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553562" y="2054648"/>
            <a:ext cx="4894738" cy="5814907"/>
          </a:xfrm>
        </p:spPr>
        <p:txBody>
          <a:bodyPr/>
          <a:lstStyle>
            <a:lvl1pPr>
              <a:defRPr sz="3100"/>
            </a:lvl1pPr>
            <a:lvl2pPr>
              <a:defRPr sz="2700"/>
            </a:lvl2pPr>
            <a:lvl3pPr>
              <a:defRPr sz="22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615941" y="2054648"/>
            <a:ext cx="4894739" cy="5814907"/>
          </a:xfrm>
        </p:spPr>
        <p:txBody>
          <a:bodyPr/>
          <a:lstStyle>
            <a:lvl1pPr>
              <a:defRPr sz="3100"/>
            </a:lvl1pPr>
            <a:lvl2pPr>
              <a:defRPr sz="2700"/>
            </a:lvl2pPr>
            <a:lvl3pPr>
              <a:defRPr sz="22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1DC7DA5-85EB-4965-96A1-6F37968D0539}" type="datetimeFigureOut">
              <a:rPr lang="en-US" smtClean="0"/>
              <a:t>2/7/20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494907-7DBB-43EE-A94D-72E733E0FCC5}" type="slidenum">
              <a:rPr lang="en-US" smtClean="0"/>
              <a:t>‹#›</a:t>
            </a:fld>
            <a:endParaRPr lang="en-US"/>
          </a:p>
        </p:txBody>
      </p:sp>
    </p:spTree>
    <p:extLst>
      <p:ext uri="{BB962C8B-B14F-4D97-AF65-F5344CB8AC3E}">
        <p14:creationId xmlns:p14="http://schemas.microsoft.com/office/powerpoint/2010/main" val="7937088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311256"/>
            <a:ext cx="9052560" cy="12954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502920" y="1739795"/>
            <a:ext cx="4444207" cy="725064"/>
          </a:xfrm>
        </p:spPr>
        <p:txBody>
          <a:bodyPr anchor="b"/>
          <a:lstStyle>
            <a:lvl1pPr marL="0" indent="0">
              <a:buNone/>
              <a:defRPr sz="2700" b="1"/>
            </a:lvl1pPr>
            <a:lvl2pPr marL="509412" indent="0">
              <a:buNone/>
              <a:defRPr sz="2200" b="1"/>
            </a:lvl2pPr>
            <a:lvl3pPr marL="1018824" indent="0">
              <a:buNone/>
              <a:defRPr sz="2000" b="1"/>
            </a:lvl3pPr>
            <a:lvl4pPr marL="1528237" indent="0">
              <a:buNone/>
              <a:defRPr sz="1800" b="1"/>
            </a:lvl4pPr>
            <a:lvl5pPr marL="2037649" indent="0">
              <a:buNone/>
              <a:defRPr sz="1800" b="1"/>
            </a:lvl5pPr>
            <a:lvl6pPr marL="2547061" indent="0">
              <a:buNone/>
              <a:defRPr sz="1800" b="1"/>
            </a:lvl6pPr>
            <a:lvl7pPr marL="3056473" indent="0">
              <a:buNone/>
              <a:defRPr sz="1800" b="1"/>
            </a:lvl7pPr>
            <a:lvl8pPr marL="3565886" indent="0">
              <a:buNone/>
              <a:defRPr sz="1800" b="1"/>
            </a:lvl8pPr>
            <a:lvl9pPr marL="4075298" indent="0">
              <a:buNone/>
              <a:defRPr sz="1800" b="1"/>
            </a:lvl9pPr>
          </a:lstStyle>
          <a:p>
            <a:pPr lvl="0"/>
            <a:r>
              <a:rPr lang="en-US"/>
              <a:t>Click to edit Master text styles</a:t>
            </a:r>
          </a:p>
        </p:txBody>
      </p:sp>
      <p:sp>
        <p:nvSpPr>
          <p:cNvPr id="4" name="Content Placeholder 3"/>
          <p:cNvSpPr>
            <a:spLocks noGrp="1"/>
          </p:cNvSpPr>
          <p:nvPr>
            <p:ph sz="half" idx="2"/>
          </p:nvPr>
        </p:nvSpPr>
        <p:spPr>
          <a:xfrm>
            <a:off x="502920" y="2464859"/>
            <a:ext cx="4444207" cy="4478126"/>
          </a:xfrm>
        </p:spPr>
        <p:txBody>
          <a:bodyPr/>
          <a:lstStyle>
            <a:lvl1pPr>
              <a:defRPr sz="27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5109528" y="1739795"/>
            <a:ext cx="4445953" cy="725064"/>
          </a:xfrm>
        </p:spPr>
        <p:txBody>
          <a:bodyPr anchor="b"/>
          <a:lstStyle>
            <a:lvl1pPr marL="0" indent="0">
              <a:buNone/>
              <a:defRPr sz="2700" b="1"/>
            </a:lvl1pPr>
            <a:lvl2pPr marL="509412" indent="0">
              <a:buNone/>
              <a:defRPr sz="2200" b="1"/>
            </a:lvl2pPr>
            <a:lvl3pPr marL="1018824" indent="0">
              <a:buNone/>
              <a:defRPr sz="2000" b="1"/>
            </a:lvl3pPr>
            <a:lvl4pPr marL="1528237" indent="0">
              <a:buNone/>
              <a:defRPr sz="1800" b="1"/>
            </a:lvl4pPr>
            <a:lvl5pPr marL="2037649" indent="0">
              <a:buNone/>
              <a:defRPr sz="1800" b="1"/>
            </a:lvl5pPr>
            <a:lvl6pPr marL="2547061" indent="0">
              <a:buNone/>
              <a:defRPr sz="1800" b="1"/>
            </a:lvl6pPr>
            <a:lvl7pPr marL="3056473" indent="0">
              <a:buNone/>
              <a:defRPr sz="1800" b="1"/>
            </a:lvl7pPr>
            <a:lvl8pPr marL="3565886" indent="0">
              <a:buNone/>
              <a:defRPr sz="1800" b="1"/>
            </a:lvl8pPr>
            <a:lvl9pPr marL="4075298" indent="0">
              <a:buNone/>
              <a:defRPr sz="1800" b="1"/>
            </a:lvl9pPr>
          </a:lstStyle>
          <a:p>
            <a:pPr lvl="0"/>
            <a:r>
              <a:rPr lang="en-US"/>
              <a:t>Click to edit Master text styles</a:t>
            </a:r>
          </a:p>
        </p:txBody>
      </p:sp>
      <p:sp>
        <p:nvSpPr>
          <p:cNvPr id="6" name="Content Placeholder 5"/>
          <p:cNvSpPr>
            <a:spLocks noGrp="1"/>
          </p:cNvSpPr>
          <p:nvPr>
            <p:ph sz="quarter" idx="4"/>
          </p:nvPr>
        </p:nvSpPr>
        <p:spPr>
          <a:xfrm>
            <a:off x="5109528" y="2464859"/>
            <a:ext cx="4445953" cy="4478126"/>
          </a:xfrm>
        </p:spPr>
        <p:txBody>
          <a:bodyPr/>
          <a:lstStyle>
            <a:lvl1pPr>
              <a:defRPr sz="27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1DC7DA5-85EB-4965-96A1-6F37968D0539}" type="datetimeFigureOut">
              <a:rPr lang="en-US" smtClean="0"/>
              <a:t>2/7/20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7494907-7DBB-43EE-A94D-72E733E0FCC5}" type="slidenum">
              <a:rPr lang="en-US" smtClean="0"/>
              <a:t>‹#›</a:t>
            </a:fld>
            <a:endParaRPr lang="en-US"/>
          </a:p>
        </p:txBody>
      </p:sp>
    </p:spTree>
    <p:extLst>
      <p:ext uri="{BB962C8B-B14F-4D97-AF65-F5344CB8AC3E}">
        <p14:creationId xmlns:p14="http://schemas.microsoft.com/office/powerpoint/2010/main" val="8283987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1DC7DA5-85EB-4965-96A1-6F37968D0539}" type="datetimeFigureOut">
              <a:rPr lang="en-US" smtClean="0"/>
              <a:t>2/7/20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7494907-7DBB-43EE-A94D-72E733E0FCC5}" type="slidenum">
              <a:rPr lang="en-US" smtClean="0"/>
              <a:t>‹#›</a:t>
            </a:fld>
            <a:endParaRPr lang="en-US"/>
          </a:p>
        </p:txBody>
      </p:sp>
    </p:spTree>
    <p:extLst>
      <p:ext uri="{BB962C8B-B14F-4D97-AF65-F5344CB8AC3E}">
        <p14:creationId xmlns:p14="http://schemas.microsoft.com/office/powerpoint/2010/main" val="29486285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1DC7DA5-85EB-4965-96A1-6F37968D0539}" type="datetimeFigureOut">
              <a:rPr lang="en-US" smtClean="0"/>
              <a:t>2/7/20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7494907-7DBB-43EE-A94D-72E733E0FCC5}" type="slidenum">
              <a:rPr lang="en-US" smtClean="0"/>
              <a:t>‹#›</a:t>
            </a:fld>
            <a:endParaRPr lang="en-US"/>
          </a:p>
        </p:txBody>
      </p:sp>
    </p:spTree>
    <p:extLst>
      <p:ext uri="{BB962C8B-B14F-4D97-AF65-F5344CB8AC3E}">
        <p14:creationId xmlns:p14="http://schemas.microsoft.com/office/powerpoint/2010/main" val="9402201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2921" y="309457"/>
            <a:ext cx="3309144" cy="1316990"/>
          </a:xfrm>
        </p:spPr>
        <p:txBody>
          <a:bodyPr anchor="b"/>
          <a:lstStyle>
            <a:lvl1pPr algn="l">
              <a:defRPr sz="2200" b="1"/>
            </a:lvl1pPr>
          </a:lstStyle>
          <a:p>
            <a:r>
              <a:rPr lang="en-US"/>
              <a:t>Click to edit Master title style</a:t>
            </a:r>
          </a:p>
        </p:txBody>
      </p:sp>
      <p:sp>
        <p:nvSpPr>
          <p:cNvPr id="3" name="Content Placeholder 2"/>
          <p:cNvSpPr>
            <a:spLocks noGrp="1"/>
          </p:cNvSpPr>
          <p:nvPr>
            <p:ph idx="1"/>
          </p:nvPr>
        </p:nvSpPr>
        <p:spPr>
          <a:xfrm>
            <a:off x="3932555" y="309457"/>
            <a:ext cx="5622925" cy="6633528"/>
          </a:xfrm>
        </p:spPr>
        <p:txBody>
          <a:bodyPr/>
          <a:lstStyle>
            <a:lvl1pPr>
              <a:defRPr sz="3600"/>
            </a:lvl1pPr>
            <a:lvl2pPr>
              <a:defRPr sz="3100"/>
            </a:lvl2pPr>
            <a:lvl3pPr>
              <a:defRPr sz="2700"/>
            </a:lvl3pPr>
            <a:lvl4pPr>
              <a:defRPr sz="2200"/>
            </a:lvl4pPr>
            <a:lvl5pPr>
              <a:defRPr sz="2200"/>
            </a:lvl5pPr>
            <a:lvl6pPr>
              <a:defRPr sz="2200"/>
            </a:lvl6pPr>
            <a:lvl7pPr>
              <a:defRPr sz="2200"/>
            </a:lvl7pPr>
            <a:lvl8pPr>
              <a:defRPr sz="2200"/>
            </a:lvl8pPr>
            <a:lvl9pPr>
              <a:defRPr sz="2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502921" y="1626447"/>
            <a:ext cx="3309144" cy="5316538"/>
          </a:xfrm>
        </p:spPr>
        <p:txBody>
          <a:bodyPr/>
          <a:lstStyle>
            <a:lvl1pPr marL="0" indent="0">
              <a:buNone/>
              <a:defRPr sz="1600"/>
            </a:lvl1pPr>
            <a:lvl2pPr marL="509412" indent="0">
              <a:buNone/>
              <a:defRPr sz="1300"/>
            </a:lvl2pPr>
            <a:lvl3pPr marL="1018824" indent="0">
              <a:buNone/>
              <a:defRPr sz="1100"/>
            </a:lvl3pPr>
            <a:lvl4pPr marL="1528237" indent="0">
              <a:buNone/>
              <a:defRPr sz="1000"/>
            </a:lvl4pPr>
            <a:lvl5pPr marL="2037649" indent="0">
              <a:buNone/>
              <a:defRPr sz="1000"/>
            </a:lvl5pPr>
            <a:lvl6pPr marL="2547061" indent="0">
              <a:buNone/>
              <a:defRPr sz="1000"/>
            </a:lvl6pPr>
            <a:lvl7pPr marL="3056473" indent="0">
              <a:buNone/>
              <a:defRPr sz="1000"/>
            </a:lvl7pPr>
            <a:lvl8pPr marL="3565886" indent="0">
              <a:buNone/>
              <a:defRPr sz="1000"/>
            </a:lvl8pPr>
            <a:lvl9pPr marL="4075298"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1DC7DA5-85EB-4965-96A1-6F37968D0539}" type="datetimeFigureOut">
              <a:rPr lang="en-US" smtClean="0"/>
              <a:t>2/7/20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494907-7DBB-43EE-A94D-72E733E0FCC5}" type="slidenum">
              <a:rPr lang="en-US" smtClean="0"/>
              <a:t>‹#›</a:t>
            </a:fld>
            <a:endParaRPr lang="en-US"/>
          </a:p>
        </p:txBody>
      </p:sp>
    </p:spTree>
    <p:extLst>
      <p:ext uri="{BB962C8B-B14F-4D97-AF65-F5344CB8AC3E}">
        <p14:creationId xmlns:p14="http://schemas.microsoft.com/office/powerpoint/2010/main" val="18002888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71517" y="5440680"/>
            <a:ext cx="6035040" cy="642303"/>
          </a:xfrm>
        </p:spPr>
        <p:txBody>
          <a:bodyPr anchor="b"/>
          <a:lstStyle>
            <a:lvl1pPr algn="l">
              <a:defRPr sz="2200" b="1"/>
            </a:lvl1pPr>
          </a:lstStyle>
          <a:p>
            <a:r>
              <a:rPr lang="en-US"/>
              <a:t>Click to edit Master title style</a:t>
            </a:r>
          </a:p>
        </p:txBody>
      </p:sp>
      <p:sp>
        <p:nvSpPr>
          <p:cNvPr id="3" name="Picture Placeholder 2"/>
          <p:cNvSpPr>
            <a:spLocks noGrp="1"/>
          </p:cNvSpPr>
          <p:nvPr>
            <p:ph type="pic" idx="1"/>
          </p:nvPr>
        </p:nvSpPr>
        <p:spPr>
          <a:xfrm>
            <a:off x="1971517" y="694478"/>
            <a:ext cx="6035040" cy="4663440"/>
          </a:xfrm>
        </p:spPr>
        <p:txBody>
          <a:bodyPr/>
          <a:lstStyle>
            <a:lvl1pPr marL="0" indent="0">
              <a:buNone/>
              <a:defRPr sz="3600"/>
            </a:lvl1pPr>
            <a:lvl2pPr marL="509412" indent="0">
              <a:buNone/>
              <a:defRPr sz="3100"/>
            </a:lvl2pPr>
            <a:lvl3pPr marL="1018824" indent="0">
              <a:buNone/>
              <a:defRPr sz="2700"/>
            </a:lvl3pPr>
            <a:lvl4pPr marL="1528237" indent="0">
              <a:buNone/>
              <a:defRPr sz="2200"/>
            </a:lvl4pPr>
            <a:lvl5pPr marL="2037649" indent="0">
              <a:buNone/>
              <a:defRPr sz="2200"/>
            </a:lvl5pPr>
            <a:lvl6pPr marL="2547061" indent="0">
              <a:buNone/>
              <a:defRPr sz="2200"/>
            </a:lvl6pPr>
            <a:lvl7pPr marL="3056473" indent="0">
              <a:buNone/>
              <a:defRPr sz="2200"/>
            </a:lvl7pPr>
            <a:lvl8pPr marL="3565886" indent="0">
              <a:buNone/>
              <a:defRPr sz="2200"/>
            </a:lvl8pPr>
            <a:lvl9pPr marL="4075298" indent="0">
              <a:buNone/>
              <a:defRPr sz="2200"/>
            </a:lvl9pPr>
          </a:lstStyle>
          <a:p>
            <a:endParaRPr lang="en-US"/>
          </a:p>
        </p:txBody>
      </p:sp>
      <p:sp>
        <p:nvSpPr>
          <p:cNvPr id="4" name="Text Placeholder 3"/>
          <p:cNvSpPr>
            <a:spLocks noGrp="1"/>
          </p:cNvSpPr>
          <p:nvPr>
            <p:ph type="body" sz="half" idx="2"/>
          </p:nvPr>
        </p:nvSpPr>
        <p:spPr>
          <a:xfrm>
            <a:off x="1971517" y="6082983"/>
            <a:ext cx="6035040" cy="912177"/>
          </a:xfrm>
        </p:spPr>
        <p:txBody>
          <a:bodyPr/>
          <a:lstStyle>
            <a:lvl1pPr marL="0" indent="0">
              <a:buNone/>
              <a:defRPr sz="1600"/>
            </a:lvl1pPr>
            <a:lvl2pPr marL="509412" indent="0">
              <a:buNone/>
              <a:defRPr sz="1300"/>
            </a:lvl2pPr>
            <a:lvl3pPr marL="1018824" indent="0">
              <a:buNone/>
              <a:defRPr sz="1100"/>
            </a:lvl3pPr>
            <a:lvl4pPr marL="1528237" indent="0">
              <a:buNone/>
              <a:defRPr sz="1000"/>
            </a:lvl4pPr>
            <a:lvl5pPr marL="2037649" indent="0">
              <a:buNone/>
              <a:defRPr sz="1000"/>
            </a:lvl5pPr>
            <a:lvl6pPr marL="2547061" indent="0">
              <a:buNone/>
              <a:defRPr sz="1000"/>
            </a:lvl6pPr>
            <a:lvl7pPr marL="3056473" indent="0">
              <a:buNone/>
              <a:defRPr sz="1000"/>
            </a:lvl7pPr>
            <a:lvl8pPr marL="3565886" indent="0">
              <a:buNone/>
              <a:defRPr sz="1000"/>
            </a:lvl8pPr>
            <a:lvl9pPr marL="4075298"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1DC7DA5-85EB-4965-96A1-6F37968D0539}" type="datetimeFigureOut">
              <a:rPr lang="en-US" smtClean="0"/>
              <a:t>2/7/20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494907-7DBB-43EE-A94D-72E733E0FCC5}" type="slidenum">
              <a:rPr lang="en-US" smtClean="0"/>
              <a:t>‹#›</a:t>
            </a:fld>
            <a:endParaRPr lang="en-US"/>
          </a:p>
        </p:txBody>
      </p:sp>
    </p:spTree>
    <p:extLst>
      <p:ext uri="{BB962C8B-B14F-4D97-AF65-F5344CB8AC3E}">
        <p14:creationId xmlns:p14="http://schemas.microsoft.com/office/powerpoint/2010/main" val="13825866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02920" y="311256"/>
            <a:ext cx="9052560" cy="1295400"/>
          </a:xfrm>
          <a:prstGeom prst="rect">
            <a:avLst/>
          </a:prstGeom>
        </p:spPr>
        <p:txBody>
          <a:bodyPr vert="horz" lIns="101882" tIns="50941" rIns="101882" bIns="50941" rtlCol="0" anchor="ctr">
            <a:normAutofit/>
          </a:bodyPr>
          <a:lstStyle/>
          <a:p>
            <a:r>
              <a:rPr lang="en-US" dirty="0"/>
              <a:t>Click to edit Master title style</a:t>
            </a:r>
          </a:p>
        </p:txBody>
      </p:sp>
      <p:sp>
        <p:nvSpPr>
          <p:cNvPr id="3" name="Text Placeholder 2"/>
          <p:cNvSpPr>
            <a:spLocks noGrp="1"/>
          </p:cNvSpPr>
          <p:nvPr>
            <p:ph type="body" idx="1"/>
          </p:nvPr>
        </p:nvSpPr>
        <p:spPr>
          <a:xfrm>
            <a:off x="502920" y="1813560"/>
            <a:ext cx="9052560" cy="5129425"/>
          </a:xfrm>
          <a:prstGeom prst="rect">
            <a:avLst/>
          </a:prstGeom>
        </p:spPr>
        <p:txBody>
          <a:bodyPr vert="horz" lIns="101882" tIns="50941" rIns="101882" bIns="50941"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502920" y="7203864"/>
            <a:ext cx="2346960" cy="413808"/>
          </a:xfrm>
          <a:prstGeom prst="rect">
            <a:avLst/>
          </a:prstGeom>
        </p:spPr>
        <p:txBody>
          <a:bodyPr vert="horz" lIns="101882" tIns="50941" rIns="101882" bIns="50941" rtlCol="0" anchor="ctr"/>
          <a:lstStyle>
            <a:lvl1pPr algn="l">
              <a:defRPr sz="1300" b="0" i="0">
                <a:solidFill>
                  <a:schemeClr val="tx1">
                    <a:tint val="75000"/>
                  </a:schemeClr>
                </a:solidFill>
                <a:latin typeface="Helvetica Neue" panose="02000503000000020004" pitchFamily="2" charset="0"/>
              </a:defRPr>
            </a:lvl1pPr>
          </a:lstStyle>
          <a:p>
            <a:fld id="{41DC7DA5-85EB-4965-96A1-6F37968D0539}" type="datetimeFigureOut">
              <a:rPr lang="en-US" smtClean="0"/>
              <a:pPr/>
              <a:t>2/7/20</a:t>
            </a:fld>
            <a:endParaRPr lang="en-US" dirty="0"/>
          </a:p>
        </p:txBody>
      </p:sp>
      <p:sp>
        <p:nvSpPr>
          <p:cNvPr id="5" name="Footer Placeholder 4"/>
          <p:cNvSpPr>
            <a:spLocks noGrp="1"/>
          </p:cNvSpPr>
          <p:nvPr>
            <p:ph type="ftr" sz="quarter" idx="3"/>
          </p:nvPr>
        </p:nvSpPr>
        <p:spPr>
          <a:xfrm>
            <a:off x="3436620" y="7203864"/>
            <a:ext cx="3185160" cy="413808"/>
          </a:xfrm>
          <a:prstGeom prst="rect">
            <a:avLst/>
          </a:prstGeom>
        </p:spPr>
        <p:txBody>
          <a:bodyPr vert="horz" lIns="101882" tIns="50941" rIns="101882" bIns="50941" rtlCol="0" anchor="ctr"/>
          <a:lstStyle>
            <a:lvl1pPr algn="ctr">
              <a:defRPr sz="1300" b="0" i="0">
                <a:solidFill>
                  <a:schemeClr val="tx1">
                    <a:tint val="75000"/>
                  </a:schemeClr>
                </a:solidFill>
                <a:latin typeface="Helvetica Neue" panose="02000503000000020004" pitchFamily="2" charset="0"/>
              </a:defRPr>
            </a:lvl1pPr>
          </a:lstStyle>
          <a:p>
            <a:endParaRPr lang="en-US" dirty="0"/>
          </a:p>
        </p:txBody>
      </p:sp>
      <p:sp>
        <p:nvSpPr>
          <p:cNvPr id="6" name="Slide Number Placeholder 5"/>
          <p:cNvSpPr>
            <a:spLocks noGrp="1"/>
          </p:cNvSpPr>
          <p:nvPr>
            <p:ph type="sldNum" sz="quarter" idx="4"/>
          </p:nvPr>
        </p:nvSpPr>
        <p:spPr>
          <a:xfrm>
            <a:off x="7208520" y="7203864"/>
            <a:ext cx="2346960" cy="413808"/>
          </a:xfrm>
          <a:prstGeom prst="rect">
            <a:avLst/>
          </a:prstGeom>
        </p:spPr>
        <p:txBody>
          <a:bodyPr vert="horz" lIns="101882" tIns="50941" rIns="101882" bIns="50941" rtlCol="0" anchor="ctr"/>
          <a:lstStyle>
            <a:lvl1pPr algn="r">
              <a:defRPr sz="1300" b="0" i="0">
                <a:solidFill>
                  <a:schemeClr val="tx1">
                    <a:tint val="75000"/>
                  </a:schemeClr>
                </a:solidFill>
                <a:latin typeface="Helvetica Neue" panose="02000503000000020004" pitchFamily="2" charset="0"/>
              </a:defRPr>
            </a:lvl1pPr>
          </a:lstStyle>
          <a:p>
            <a:fld id="{27494907-7DBB-43EE-A94D-72E733E0FCC5}" type="slidenum">
              <a:rPr lang="en-US" smtClean="0"/>
              <a:pPr/>
              <a:t>‹#›</a:t>
            </a:fld>
            <a:endParaRPr lang="en-US" dirty="0"/>
          </a:p>
        </p:txBody>
      </p:sp>
    </p:spTree>
    <p:extLst>
      <p:ext uri="{BB962C8B-B14F-4D97-AF65-F5344CB8AC3E}">
        <p14:creationId xmlns:p14="http://schemas.microsoft.com/office/powerpoint/2010/main" val="14780795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018824" rtl="0" eaLnBrk="1" latinLnBrk="0" hangingPunct="1">
        <a:spcBef>
          <a:spcPct val="0"/>
        </a:spcBef>
        <a:buNone/>
        <a:defRPr sz="4900" b="0" i="0" kern="1200">
          <a:solidFill>
            <a:schemeClr val="tx1"/>
          </a:solidFill>
          <a:latin typeface="Helvetica Neue" panose="02000503000000020004" pitchFamily="2" charset="0"/>
          <a:ea typeface="+mj-ea"/>
          <a:cs typeface="+mj-cs"/>
        </a:defRPr>
      </a:lvl1pPr>
    </p:titleStyle>
    <p:bodyStyle>
      <a:lvl1pPr marL="382059" indent="-382059" algn="l" defTabSz="1018824" rtl="0" eaLnBrk="1" latinLnBrk="0" hangingPunct="1">
        <a:spcBef>
          <a:spcPct val="20000"/>
        </a:spcBef>
        <a:buFont typeface="Arial" panose="020B0604020202020204" pitchFamily="34" charset="0"/>
        <a:buChar char="•"/>
        <a:defRPr sz="3600" b="0" i="0" kern="1200">
          <a:solidFill>
            <a:schemeClr val="tx1"/>
          </a:solidFill>
          <a:latin typeface="Helvetica Neue" panose="02000503000000020004" pitchFamily="2" charset="0"/>
          <a:ea typeface="+mn-ea"/>
          <a:cs typeface="+mn-cs"/>
        </a:defRPr>
      </a:lvl1pPr>
      <a:lvl2pPr marL="827795" indent="-318383" algn="l" defTabSz="1018824" rtl="0" eaLnBrk="1" latinLnBrk="0" hangingPunct="1">
        <a:spcBef>
          <a:spcPct val="20000"/>
        </a:spcBef>
        <a:buFont typeface="Arial" panose="020B0604020202020204" pitchFamily="34" charset="0"/>
        <a:buChar char="–"/>
        <a:defRPr sz="3100" b="0" i="0" kern="1200">
          <a:solidFill>
            <a:schemeClr val="tx1"/>
          </a:solidFill>
          <a:latin typeface="Helvetica Neue" panose="02000503000000020004" pitchFamily="2" charset="0"/>
          <a:ea typeface="+mn-ea"/>
          <a:cs typeface="+mn-cs"/>
        </a:defRPr>
      </a:lvl2pPr>
      <a:lvl3pPr marL="1273531" indent="-254706" algn="l" defTabSz="1018824" rtl="0" eaLnBrk="1" latinLnBrk="0" hangingPunct="1">
        <a:spcBef>
          <a:spcPct val="20000"/>
        </a:spcBef>
        <a:buFont typeface="Arial" panose="020B0604020202020204" pitchFamily="34" charset="0"/>
        <a:buChar char="•"/>
        <a:defRPr sz="2700" b="0" i="0" kern="1200">
          <a:solidFill>
            <a:schemeClr val="tx1"/>
          </a:solidFill>
          <a:latin typeface="Helvetica Neue" panose="02000503000000020004" pitchFamily="2" charset="0"/>
          <a:ea typeface="+mn-ea"/>
          <a:cs typeface="+mn-cs"/>
        </a:defRPr>
      </a:lvl3pPr>
      <a:lvl4pPr marL="1782943" indent="-254706" algn="l" defTabSz="1018824" rtl="0" eaLnBrk="1" latinLnBrk="0" hangingPunct="1">
        <a:spcBef>
          <a:spcPct val="20000"/>
        </a:spcBef>
        <a:buFont typeface="Arial" panose="020B0604020202020204" pitchFamily="34" charset="0"/>
        <a:buChar char="–"/>
        <a:defRPr sz="2200" b="0" i="0" kern="1200">
          <a:solidFill>
            <a:schemeClr val="tx1"/>
          </a:solidFill>
          <a:latin typeface="Helvetica Neue" panose="02000503000000020004" pitchFamily="2" charset="0"/>
          <a:ea typeface="+mn-ea"/>
          <a:cs typeface="+mn-cs"/>
        </a:defRPr>
      </a:lvl4pPr>
      <a:lvl5pPr marL="2292355" indent="-254706" algn="l" defTabSz="1018824" rtl="0" eaLnBrk="1" latinLnBrk="0" hangingPunct="1">
        <a:spcBef>
          <a:spcPct val="20000"/>
        </a:spcBef>
        <a:buFont typeface="Arial" panose="020B0604020202020204" pitchFamily="34" charset="0"/>
        <a:buChar char="»"/>
        <a:defRPr sz="2200" b="0" i="0" kern="1200">
          <a:solidFill>
            <a:schemeClr val="tx1"/>
          </a:solidFill>
          <a:latin typeface="Helvetica Neue" panose="02000503000000020004" pitchFamily="2" charset="0"/>
          <a:ea typeface="+mn-ea"/>
          <a:cs typeface="+mn-cs"/>
        </a:defRPr>
      </a:lvl5pPr>
      <a:lvl6pPr marL="2801767"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6pPr>
      <a:lvl7pPr marL="3311180"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7pPr>
      <a:lvl8pPr marL="3820592"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8pPr>
      <a:lvl9pPr marL="4330004"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9pPr>
    </p:bodyStyle>
    <p:otherStyle>
      <a:defPPr>
        <a:defRPr lang="en-US"/>
      </a:defPPr>
      <a:lvl1pPr marL="0" algn="l" defTabSz="1018824" rtl="0" eaLnBrk="1" latinLnBrk="0" hangingPunct="1">
        <a:defRPr sz="2000" kern="1200">
          <a:solidFill>
            <a:schemeClr val="tx1"/>
          </a:solidFill>
          <a:latin typeface="+mn-lt"/>
          <a:ea typeface="+mn-ea"/>
          <a:cs typeface="+mn-cs"/>
        </a:defRPr>
      </a:lvl1pPr>
      <a:lvl2pPr marL="509412" algn="l" defTabSz="1018824" rtl="0" eaLnBrk="1" latinLnBrk="0" hangingPunct="1">
        <a:defRPr sz="2000" kern="1200">
          <a:solidFill>
            <a:schemeClr val="tx1"/>
          </a:solidFill>
          <a:latin typeface="+mn-lt"/>
          <a:ea typeface="+mn-ea"/>
          <a:cs typeface="+mn-cs"/>
        </a:defRPr>
      </a:lvl2pPr>
      <a:lvl3pPr marL="1018824" algn="l" defTabSz="1018824" rtl="0" eaLnBrk="1" latinLnBrk="0" hangingPunct="1">
        <a:defRPr sz="2000" kern="1200">
          <a:solidFill>
            <a:schemeClr val="tx1"/>
          </a:solidFill>
          <a:latin typeface="+mn-lt"/>
          <a:ea typeface="+mn-ea"/>
          <a:cs typeface="+mn-cs"/>
        </a:defRPr>
      </a:lvl3pPr>
      <a:lvl4pPr marL="1528237" algn="l" defTabSz="1018824" rtl="0" eaLnBrk="1" latinLnBrk="0" hangingPunct="1">
        <a:defRPr sz="2000" kern="1200">
          <a:solidFill>
            <a:schemeClr val="tx1"/>
          </a:solidFill>
          <a:latin typeface="+mn-lt"/>
          <a:ea typeface="+mn-ea"/>
          <a:cs typeface="+mn-cs"/>
        </a:defRPr>
      </a:lvl4pPr>
      <a:lvl5pPr marL="2037649" algn="l" defTabSz="1018824" rtl="0" eaLnBrk="1" latinLnBrk="0" hangingPunct="1">
        <a:defRPr sz="2000" kern="1200">
          <a:solidFill>
            <a:schemeClr val="tx1"/>
          </a:solidFill>
          <a:latin typeface="+mn-lt"/>
          <a:ea typeface="+mn-ea"/>
          <a:cs typeface="+mn-cs"/>
        </a:defRPr>
      </a:lvl5pPr>
      <a:lvl6pPr marL="2547061" algn="l" defTabSz="1018824" rtl="0" eaLnBrk="1" latinLnBrk="0" hangingPunct="1">
        <a:defRPr sz="2000" kern="1200">
          <a:solidFill>
            <a:schemeClr val="tx1"/>
          </a:solidFill>
          <a:latin typeface="+mn-lt"/>
          <a:ea typeface="+mn-ea"/>
          <a:cs typeface="+mn-cs"/>
        </a:defRPr>
      </a:lvl6pPr>
      <a:lvl7pPr marL="3056473" algn="l" defTabSz="1018824" rtl="0" eaLnBrk="1" latinLnBrk="0" hangingPunct="1">
        <a:defRPr sz="2000" kern="1200">
          <a:solidFill>
            <a:schemeClr val="tx1"/>
          </a:solidFill>
          <a:latin typeface="+mn-lt"/>
          <a:ea typeface="+mn-ea"/>
          <a:cs typeface="+mn-cs"/>
        </a:defRPr>
      </a:lvl7pPr>
      <a:lvl8pPr marL="3565886" algn="l" defTabSz="1018824" rtl="0" eaLnBrk="1" latinLnBrk="0" hangingPunct="1">
        <a:defRPr sz="2000" kern="1200">
          <a:solidFill>
            <a:schemeClr val="tx1"/>
          </a:solidFill>
          <a:latin typeface="+mn-lt"/>
          <a:ea typeface="+mn-ea"/>
          <a:cs typeface="+mn-cs"/>
        </a:defRPr>
      </a:lvl8pPr>
      <a:lvl9pPr marL="4075298" algn="l" defTabSz="1018824" rtl="0" eaLnBrk="1" latinLnBrk="0" hangingPunct="1">
        <a:defRPr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63C656FA-DC05-D64B-B633-DE3D66CF66A0}"/>
              </a:ext>
            </a:extLst>
          </p:cNvPr>
          <p:cNvGrpSpPr/>
          <p:nvPr/>
        </p:nvGrpSpPr>
        <p:grpSpPr>
          <a:xfrm>
            <a:off x="0" y="2438400"/>
            <a:ext cx="10058400" cy="2076175"/>
            <a:chOff x="0" y="2438400"/>
            <a:chExt cx="10058400" cy="2076175"/>
          </a:xfrm>
        </p:grpSpPr>
        <p:sp>
          <p:nvSpPr>
            <p:cNvPr id="7" name="Rectangle 6">
              <a:extLst>
                <a:ext uri="{FF2B5EF4-FFF2-40B4-BE49-F238E27FC236}">
                  <a16:creationId xmlns:a16="http://schemas.microsoft.com/office/drawing/2014/main" id="{960D9925-58A5-2146-A1F2-A44E388547E2}"/>
                </a:ext>
              </a:extLst>
            </p:cNvPr>
            <p:cNvSpPr/>
            <p:nvPr/>
          </p:nvSpPr>
          <p:spPr>
            <a:xfrm>
              <a:off x="1676400" y="3992843"/>
              <a:ext cx="6705600" cy="521732"/>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Helvetica Neue" panose="02000503000000020004" pitchFamily="2" charset="0"/>
              </a:endParaRPr>
            </a:p>
          </p:txBody>
        </p:sp>
        <p:sp>
          <p:nvSpPr>
            <p:cNvPr id="8" name="TextBox 7">
              <a:extLst>
                <a:ext uri="{FF2B5EF4-FFF2-40B4-BE49-F238E27FC236}">
                  <a16:creationId xmlns:a16="http://schemas.microsoft.com/office/drawing/2014/main" id="{552FDD75-AEFD-5544-BD97-DCE5D5F0A6D8}"/>
                </a:ext>
              </a:extLst>
            </p:cNvPr>
            <p:cNvSpPr txBox="1"/>
            <p:nvPr/>
          </p:nvSpPr>
          <p:spPr>
            <a:xfrm>
              <a:off x="0" y="4069043"/>
              <a:ext cx="10058400" cy="369332"/>
            </a:xfrm>
            <a:prstGeom prst="rect">
              <a:avLst/>
            </a:prstGeom>
            <a:noFill/>
          </p:spPr>
          <p:txBody>
            <a:bodyPr wrap="square" rtlCol="0">
              <a:spAutoFit/>
            </a:bodyPr>
            <a:lstStyle/>
            <a:p>
              <a:pPr algn="ctr"/>
              <a:r>
                <a:rPr lang="en-US" sz="1800" spc="300" dirty="0">
                  <a:solidFill>
                    <a:schemeClr val="bg1"/>
                  </a:solidFill>
                  <a:latin typeface="Helvetica Neue" panose="02000503000000020004" pitchFamily="2" charset="0"/>
                </a:rPr>
                <a:t>Service Training – Personal Brand</a:t>
              </a:r>
            </a:p>
          </p:txBody>
        </p:sp>
        <p:pic>
          <p:nvPicPr>
            <p:cNvPr id="10" name="Picture 9" descr="A picture containing drawing&#10;&#10;Description automatically generated">
              <a:extLst>
                <a:ext uri="{FF2B5EF4-FFF2-40B4-BE49-F238E27FC236}">
                  <a16:creationId xmlns:a16="http://schemas.microsoft.com/office/drawing/2014/main" id="{29F01EF6-DE0F-AB4B-8BF7-55BB6D18C55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30170" y="2438400"/>
              <a:ext cx="3598059" cy="1287379"/>
            </a:xfrm>
            <a:prstGeom prst="rect">
              <a:avLst/>
            </a:prstGeom>
          </p:spPr>
        </p:pic>
      </p:grpSp>
    </p:spTree>
    <p:extLst>
      <p:ext uri="{BB962C8B-B14F-4D97-AF65-F5344CB8AC3E}">
        <p14:creationId xmlns:p14="http://schemas.microsoft.com/office/powerpoint/2010/main" val="18654460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457200" y="1828800"/>
            <a:ext cx="8915400" cy="3170099"/>
          </a:xfrm>
          <a:prstGeom prst="rect">
            <a:avLst/>
          </a:prstGeom>
          <a:noFill/>
        </p:spPr>
        <p:txBody>
          <a:bodyPr wrap="square" rtlCol="0">
            <a:spAutoFit/>
          </a:bodyPr>
          <a:lstStyle/>
          <a:p>
            <a:r>
              <a:rPr lang="en-US" b="1" dirty="0">
                <a:latin typeface="Helvetica Neue" panose="02000503000000020004" pitchFamily="2" charset="0"/>
              </a:rPr>
              <a:t>Purpose:  </a:t>
            </a:r>
            <a:r>
              <a:rPr lang="en-US" dirty="0">
                <a:latin typeface="Helvetica Neue" panose="02000503000000020004" pitchFamily="2" charset="0"/>
              </a:rPr>
              <a:t>Help understanding of personal branding and to create clarity about each person's personal brand.</a:t>
            </a:r>
          </a:p>
          <a:p>
            <a:r>
              <a:rPr lang="en-US" dirty="0">
                <a:latin typeface="Helvetica Neue" panose="02000503000000020004" pitchFamily="2" charset="0"/>
              </a:rPr>
              <a:t> </a:t>
            </a:r>
          </a:p>
          <a:p>
            <a:r>
              <a:rPr lang="en-US" b="1" dirty="0">
                <a:latin typeface="Helvetica Neue" panose="02000503000000020004" pitchFamily="2" charset="0"/>
              </a:rPr>
              <a:t>Preparation:  </a:t>
            </a:r>
            <a:r>
              <a:rPr lang="en-US" dirty="0">
                <a:latin typeface="Helvetica Neue" panose="02000503000000020004" pitchFamily="2" charset="0"/>
              </a:rPr>
              <a:t>Hand out Personal Branding Guide for Account Managers in advance of session to have them fill out as complete as possible.</a:t>
            </a:r>
          </a:p>
          <a:p>
            <a:r>
              <a:rPr lang="en-US" dirty="0">
                <a:latin typeface="Helvetica Neue" panose="02000503000000020004" pitchFamily="2" charset="0"/>
              </a:rPr>
              <a:t> </a:t>
            </a:r>
          </a:p>
          <a:p>
            <a:r>
              <a:rPr lang="en-US" b="1" dirty="0">
                <a:latin typeface="Helvetica Neue" panose="02000503000000020004" pitchFamily="2" charset="0"/>
              </a:rPr>
              <a:t>Facilitator:  </a:t>
            </a:r>
            <a:r>
              <a:rPr lang="en-US" dirty="0">
                <a:latin typeface="Helvetica Neue" panose="02000503000000020004" pitchFamily="2" charset="0"/>
              </a:rPr>
              <a:t>Begin the session by stating the name and purpose of the session.  Have each person get a partner.</a:t>
            </a:r>
          </a:p>
          <a:p>
            <a:r>
              <a:rPr lang="en-US" dirty="0">
                <a:latin typeface="Helvetica Neue" panose="02000503000000020004" pitchFamily="2" charset="0"/>
              </a:rPr>
              <a:t> </a:t>
            </a:r>
          </a:p>
          <a:p>
            <a:r>
              <a:rPr lang="en-US" dirty="0">
                <a:latin typeface="Helvetica Neue" panose="02000503000000020004" pitchFamily="2" charset="0"/>
              </a:rPr>
              <a:t>Read the next page to the the class participants.  </a:t>
            </a:r>
          </a:p>
        </p:txBody>
      </p:sp>
      <p:sp>
        <p:nvSpPr>
          <p:cNvPr id="7" name="TextBox 6">
            <a:extLst>
              <a:ext uri="{FF2B5EF4-FFF2-40B4-BE49-F238E27FC236}">
                <a16:creationId xmlns:a16="http://schemas.microsoft.com/office/drawing/2014/main" id="{E0C93A4C-436F-9C4F-A507-9A92C26FF726}"/>
              </a:ext>
            </a:extLst>
          </p:cNvPr>
          <p:cNvSpPr txBox="1"/>
          <p:nvPr/>
        </p:nvSpPr>
        <p:spPr>
          <a:xfrm>
            <a:off x="457200" y="685800"/>
            <a:ext cx="10058400" cy="461665"/>
          </a:xfrm>
          <a:prstGeom prst="rect">
            <a:avLst/>
          </a:prstGeom>
          <a:noFill/>
        </p:spPr>
        <p:txBody>
          <a:bodyPr wrap="square" rtlCol="0">
            <a:spAutoFit/>
          </a:bodyPr>
          <a:lstStyle/>
          <a:p>
            <a:r>
              <a:rPr lang="en-US" sz="2400" b="1" spc="300" dirty="0">
                <a:latin typeface="Helvetica Neue" panose="02000503000000020004" pitchFamily="2" charset="0"/>
              </a:rPr>
              <a:t>Service Training – Personal Brand</a:t>
            </a:r>
          </a:p>
        </p:txBody>
      </p:sp>
    </p:spTree>
    <p:extLst>
      <p:ext uri="{BB962C8B-B14F-4D97-AF65-F5344CB8AC3E}">
        <p14:creationId xmlns:p14="http://schemas.microsoft.com/office/powerpoint/2010/main" val="8278047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457200" y="1905000"/>
            <a:ext cx="8991600" cy="5324535"/>
          </a:xfrm>
          <a:prstGeom prst="rect">
            <a:avLst/>
          </a:prstGeom>
          <a:noFill/>
        </p:spPr>
        <p:txBody>
          <a:bodyPr wrap="square" rtlCol="0">
            <a:spAutoFit/>
          </a:bodyPr>
          <a:lstStyle/>
          <a:p>
            <a:r>
              <a:rPr lang="en-US" b="1" dirty="0">
                <a:latin typeface="Helvetica Neue" panose="02000503000000020004" pitchFamily="2" charset="0"/>
              </a:rPr>
              <a:t>Personal Brand</a:t>
            </a:r>
          </a:p>
          <a:p>
            <a:r>
              <a:rPr lang="en-US" dirty="0">
                <a:latin typeface="Helvetica Neue" panose="02000503000000020004" pitchFamily="2" charset="0"/>
              </a:rPr>
              <a:t> </a:t>
            </a:r>
          </a:p>
          <a:p>
            <a:r>
              <a:rPr lang="en-US" dirty="0">
                <a:latin typeface="Helvetica Neue" panose="02000503000000020004" pitchFamily="2" charset="0"/>
              </a:rPr>
              <a:t>Your “reputation” is your personal brand.  What people think of you will impact your productivity, your success, and all of your relationships.  </a:t>
            </a:r>
          </a:p>
          <a:p>
            <a:endParaRPr lang="en-US" dirty="0">
              <a:latin typeface="Helvetica Neue" panose="02000503000000020004" pitchFamily="2" charset="0"/>
            </a:endParaRPr>
          </a:p>
          <a:p>
            <a:r>
              <a:rPr lang="en-US" dirty="0">
                <a:latin typeface="Helvetica Neue" panose="02000503000000020004" pitchFamily="2" charset="0"/>
              </a:rPr>
              <a:t>Many people say, “I don’t care what people think of me.”  This may be true, but they will have consequences for this attitude.  How people perceive or think of someone will impact them in all of the ways listed in the first paragraph above.</a:t>
            </a:r>
          </a:p>
          <a:p>
            <a:endParaRPr lang="en-US" dirty="0">
              <a:latin typeface="Helvetica Neue" panose="02000503000000020004" pitchFamily="2" charset="0"/>
            </a:endParaRPr>
          </a:p>
          <a:p>
            <a:r>
              <a:rPr lang="en-US" dirty="0">
                <a:latin typeface="Helvetica Neue" panose="02000503000000020004" pitchFamily="2" charset="0"/>
              </a:rPr>
              <a:t>Purposeful management of a personal brand with every relationship will improve your results in your job.</a:t>
            </a:r>
          </a:p>
          <a:p>
            <a:endParaRPr lang="en-US" dirty="0">
              <a:latin typeface="Helvetica Neue" panose="02000503000000020004" pitchFamily="2" charset="0"/>
            </a:endParaRPr>
          </a:p>
          <a:p>
            <a:r>
              <a:rPr lang="en-US" dirty="0">
                <a:latin typeface="Helvetica Neue" panose="02000503000000020004" pitchFamily="2" charset="0"/>
              </a:rPr>
              <a:t>People will also find that not managing their brand can cause others to misunderstand them.  Most of the time when someone misunderstands someone, it is because the person didn’t manage their brand effectively.</a:t>
            </a:r>
          </a:p>
          <a:p>
            <a:r>
              <a:rPr lang="en-US" dirty="0">
                <a:latin typeface="Helvetica Neue" panose="02000503000000020004" pitchFamily="2" charset="0"/>
              </a:rPr>
              <a:t> </a:t>
            </a:r>
          </a:p>
        </p:txBody>
      </p:sp>
      <p:sp>
        <p:nvSpPr>
          <p:cNvPr id="7" name="TextBox 6">
            <a:extLst>
              <a:ext uri="{FF2B5EF4-FFF2-40B4-BE49-F238E27FC236}">
                <a16:creationId xmlns:a16="http://schemas.microsoft.com/office/drawing/2014/main" id="{2FDAB77C-E8A4-3B4A-85D7-596D18C1A791}"/>
              </a:ext>
            </a:extLst>
          </p:cNvPr>
          <p:cNvSpPr txBox="1"/>
          <p:nvPr/>
        </p:nvSpPr>
        <p:spPr>
          <a:xfrm>
            <a:off x="457200" y="685800"/>
            <a:ext cx="10058400" cy="461665"/>
          </a:xfrm>
          <a:prstGeom prst="rect">
            <a:avLst/>
          </a:prstGeom>
          <a:noFill/>
        </p:spPr>
        <p:txBody>
          <a:bodyPr wrap="square" rtlCol="0">
            <a:spAutoFit/>
          </a:bodyPr>
          <a:lstStyle/>
          <a:p>
            <a:r>
              <a:rPr lang="en-US" sz="2400" b="1" spc="300" dirty="0">
                <a:latin typeface="Helvetica Neue" panose="02000503000000020004" pitchFamily="2" charset="0"/>
              </a:rPr>
              <a:t>Service Training – Organizing and Prioritizing</a:t>
            </a:r>
          </a:p>
        </p:txBody>
      </p:sp>
    </p:spTree>
    <p:extLst>
      <p:ext uri="{BB962C8B-B14F-4D97-AF65-F5344CB8AC3E}">
        <p14:creationId xmlns:p14="http://schemas.microsoft.com/office/powerpoint/2010/main" val="17641700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457200" y="1832312"/>
            <a:ext cx="8991600" cy="5324535"/>
          </a:xfrm>
          <a:prstGeom prst="rect">
            <a:avLst/>
          </a:prstGeom>
          <a:noFill/>
        </p:spPr>
        <p:txBody>
          <a:bodyPr wrap="square" rtlCol="0">
            <a:spAutoFit/>
          </a:bodyPr>
          <a:lstStyle/>
          <a:p>
            <a:r>
              <a:rPr lang="en-US" b="1" dirty="0">
                <a:latin typeface="Helvetica Neue" panose="02000503000000020004" pitchFamily="2" charset="0"/>
              </a:rPr>
              <a:t>Facilitator:</a:t>
            </a:r>
          </a:p>
          <a:p>
            <a:endParaRPr lang="en-US" dirty="0">
              <a:solidFill>
                <a:srgbClr val="F7A02D"/>
              </a:solidFill>
              <a:latin typeface="Helvetica Neue" panose="02000503000000020004" pitchFamily="2" charset="0"/>
            </a:endParaRPr>
          </a:p>
          <a:p>
            <a:r>
              <a:rPr lang="en-US" dirty="0">
                <a:latin typeface="Helvetica Neue" panose="02000503000000020004" pitchFamily="2" charset="0"/>
              </a:rPr>
              <a:t>Ask the group to express any thoughts they had when going through the paperwork prior to the session.</a:t>
            </a:r>
          </a:p>
          <a:p>
            <a:endParaRPr lang="en-US" dirty="0">
              <a:latin typeface="Helvetica Neue" panose="02000503000000020004" pitchFamily="2" charset="0"/>
            </a:endParaRPr>
          </a:p>
          <a:p>
            <a:pPr marL="457200" indent="-457200">
              <a:buAutoNum type="arabicPeriod"/>
            </a:pPr>
            <a:r>
              <a:rPr lang="en-US" dirty="0">
                <a:latin typeface="Helvetica Neue" panose="02000503000000020004" pitchFamily="2" charset="0"/>
              </a:rPr>
              <a:t>Did they learn anything about themselves?</a:t>
            </a:r>
          </a:p>
          <a:p>
            <a:pPr marL="457200" indent="-457200">
              <a:buAutoNum type="arabicPeriod"/>
            </a:pPr>
            <a:r>
              <a:rPr lang="en-US" dirty="0">
                <a:latin typeface="Helvetica Neue" panose="02000503000000020004" pitchFamily="2" charset="0"/>
              </a:rPr>
              <a:t>Where they surprised if they had someone fill out Appendix A?</a:t>
            </a:r>
          </a:p>
          <a:p>
            <a:pPr marL="457200" indent="-457200">
              <a:buAutoNum type="arabicPeriod"/>
            </a:pPr>
            <a:r>
              <a:rPr lang="en-US" dirty="0">
                <a:latin typeface="Helvetica Neue" panose="02000503000000020004" pitchFamily="2" charset="0"/>
              </a:rPr>
              <a:t>Has anyone felt misunderstood by others?  What happened and why did they get misunderstood?</a:t>
            </a:r>
          </a:p>
          <a:p>
            <a:endParaRPr lang="en-US" dirty="0">
              <a:latin typeface="Helvetica Neue" panose="02000503000000020004" pitchFamily="2" charset="0"/>
            </a:endParaRPr>
          </a:p>
          <a:p>
            <a:r>
              <a:rPr lang="en-US" dirty="0">
                <a:latin typeface="Helvetica Neue" panose="02000503000000020004" pitchFamily="2" charset="0"/>
              </a:rPr>
              <a:t>Also, ask them if they think they have a brand with their spouse, kids, friends, others?  How do they see those relationship brands impacting their lives?</a:t>
            </a:r>
          </a:p>
          <a:p>
            <a:endParaRPr lang="en-US" dirty="0">
              <a:latin typeface="Helvetica Neue" panose="02000503000000020004" pitchFamily="2" charset="0"/>
            </a:endParaRPr>
          </a:p>
          <a:p>
            <a:r>
              <a:rPr lang="en-US" dirty="0">
                <a:latin typeface="Helvetica Neue" panose="02000503000000020004" pitchFamily="2" charset="0"/>
              </a:rPr>
              <a:t>Ask partners to discuss each others' brands and give advice to how they can be effective in developing that brand.</a:t>
            </a:r>
          </a:p>
          <a:p>
            <a:r>
              <a:rPr lang="en-US" dirty="0">
                <a:latin typeface="Helvetica Neue" panose="02000503000000020004" pitchFamily="2" charset="0"/>
              </a:rPr>
              <a:t> </a:t>
            </a:r>
          </a:p>
          <a:p>
            <a:endParaRPr lang="en-US" dirty="0">
              <a:latin typeface="Helvetica Neue" panose="02000503000000020004" pitchFamily="2" charset="0"/>
            </a:endParaRPr>
          </a:p>
        </p:txBody>
      </p:sp>
      <p:sp>
        <p:nvSpPr>
          <p:cNvPr id="7" name="TextBox 6">
            <a:extLst>
              <a:ext uri="{FF2B5EF4-FFF2-40B4-BE49-F238E27FC236}">
                <a16:creationId xmlns:a16="http://schemas.microsoft.com/office/drawing/2014/main" id="{24552EAC-C692-AA47-AF3D-750BE2BA8E03}"/>
              </a:ext>
            </a:extLst>
          </p:cNvPr>
          <p:cNvSpPr txBox="1"/>
          <p:nvPr/>
        </p:nvSpPr>
        <p:spPr>
          <a:xfrm>
            <a:off x="457200" y="685800"/>
            <a:ext cx="10058400" cy="461665"/>
          </a:xfrm>
          <a:prstGeom prst="rect">
            <a:avLst/>
          </a:prstGeom>
          <a:noFill/>
        </p:spPr>
        <p:txBody>
          <a:bodyPr wrap="square" rtlCol="0">
            <a:spAutoFit/>
          </a:bodyPr>
          <a:lstStyle/>
          <a:p>
            <a:r>
              <a:rPr lang="en-US" sz="2400" b="1" spc="300" dirty="0">
                <a:latin typeface="Helvetica Neue" panose="02000503000000020004" pitchFamily="2" charset="0"/>
              </a:rPr>
              <a:t>Service Training – Organizing and Prioritizing</a:t>
            </a:r>
          </a:p>
        </p:txBody>
      </p:sp>
    </p:spTree>
    <p:extLst>
      <p:ext uri="{BB962C8B-B14F-4D97-AF65-F5344CB8AC3E}">
        <p14:creationId xmlns:p14="http://schemas.microsoft.com/office/powerpoint/2010/main" val="287708695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287</TotalTime>
  <Words>344</Words>
  <Application>Microsoft Macintosh PowerPoint</Application>
  <PresentationFormat>Custom</PresentationFormat>
  <Paragraphs>33</Paragraphs>
  <Slides>4</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vt:i4>
      </vt:variant>
    </vt:vector>
  </HeadingPairs>
  <TitlesOfParts>
    <vt:vector size="7" baseType="lpstr">
      <vt:lpstr>Arial</vt:lpstr>
      <vt:lpstr>Helvetica Neue</vt:lpstr>
      <vt:lpstr>Office Theme</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Windows User</dc:creator>
  <cp:lastModifiedBy>Macie Brooke Linne</cp:lastModifiedBy>
  <cp:revision>71</cp:revision>
  <dcterms:created xsi:type="dcterms:W3CDTF">2015-03-16T22:10:50Z</dcterms:created>
  <dcterms:modified xsi:type="dcterms:W3CDTF">2020-02-07T20:03:14Z</dcterms:modified>
</cp:coreProperties>
</file>