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15544800" cy="10058400"/>
  <p:notesSz cx="7010400" cy="92964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>
      <p:cViewPr varScale="1">
        <p:scale>
          <a:sx n="48" d="100"/>
          <a:sy n="48" d="100"/>
        </p:scale>
        <p:origin x="878" y="4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Helvetica 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C46A2F2-2D40-4BDF-9A61-E87AD49BBBE5}" type="datetimeFigureOut">
              <a:rPr lang="en-US" smtClean="0">
                <a:latin typeface="Helvetica "/>
              </a:rPr>
              <a:t>6/22/2016</a:t>
            </a:fld>
            <a:endParaRPr lang="en-US" dirty="0">
              <a:latin typeface="Helvetica 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Helvetica 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C3AB53-98CA-440B-A2D3-4DFBAF373A8E}" type="slidenum">
              <a:rPr lang="en-US" smtClean="0">
                <a:latin typeface="Helvetica "/>
              </a:rPr>
              <a:t>‹#›</a:t>
            </a:fld>
            <a:endParaRPr lang="en-US" dirty="0">
              <a:latin typeface="Helvetica "/>
            </a:endParaRPr>
          </a:p>
        </p:txBody>
      </p:sp>
    </p:spTree>
    <p:extLst>
      <p:ext uri="{BB962C8B-B14F-4D97-AF65-F5344CB8AC3E}">
        <p14:creationId xmlns:p14="http://schemas.microsoft.com/office/powerpoint/2010/main" val="3685329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6308"/>
            <a:ext cx="15544800" cy="1258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2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471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1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8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1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7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1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47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32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1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B1332-FF97-4166-8044-687A9871A513}" type="datetimeFigureOut">
              <a:rPr lang="en-US" smtClean="0"/>
              <a:t>6/22/2016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4E96E-5E2E-475A-BAF5-48F0AE14FC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9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BD1B1332-FF97-4166-8044-687A9871A513}" type="datetimeFigureOut">
              <a:rPr lang="en-US" smtClean="0"/>
              <a:pPr/>
              <a:t>6/22/2016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  <a:latin typeface="Helvetica "/>
              </a:defRPr>
            </a:lvl1pPr>
          </a:lstStyle>
          <a:p>
            <a:fld id="{E034E96E-5E2E-475A-BAF5-48F0AE14FC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0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Helvetica 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Helvetica 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Helvetica 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Helvetica 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Helvetica 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369383"/>
              </p:ext>
            </p:extLst>
          </p:nvPr>
        </p:nvGraphicFramePr>
        <p:xfrm>
          <a:off x="742949" y="1747555"/>
          <a:ext cx="14039842" cy="673677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2533651"/>
                <a:gridCol w="1092200"/>
                <a:gridCol w="1092200"/>
                <a:gridCol w="1092200"/>
                <a:gridCol w="762000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382274"/>
                <a:gridCol w="2498029"/>
              </a:tblGrid>
              <a:tr h="449118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Item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Owner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Res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Con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Info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F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A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M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J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A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S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O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N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Helvetica "/>
                        </a:rPr>
                        <a:t>End in Mind</a:t>
                      </a: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Helvetica "/>
                      </a:endParaRPr>
                    </a:p>
                  </a:txBody>
                  <a:tcP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4911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New Pipeline System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Bob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Betsy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Tim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S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Work</a:t>
                      </a:r>
                      <a:r>
                        <a:rPr lang="en-US" sz="1200" baseline="0" dirty="0" smtClean="0">
                          <a:latin typeface="Helvetica "/>
                        </a:rPr>
                        <a:t> Flow Reviews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Chris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Lew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Tim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O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Governance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Tim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Tim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ET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C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Improve Sales System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Bob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Betsy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Tim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S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D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Helvetica "/>
                        </a:rPr>
                        <a:t>I</a:t>
                      </a:r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  <a:tr h="449118"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Helvetica 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16" y="274402"/>
            <a:ext cx="2188033" cy="6837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6462" y="8853950"/>
            <a:ext cx="1725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Helvetica "/>
              </a:rPr>
              <a:t>E = Event</a:t>
            </a:r>
          </a:p>
          <a:p>
            <a:r>
              <a:rPr lang="en-US" sz="1800" dirty="0" smtClean="0">
                <a:latin typeface="Helvetica "/>
              </a:rPr>
              <a:t>M = Measure</a:t>
            </a:r>
            <a:endParaRPr lang="en-US" sz="1800" dirty="0">
              <a:latin typeface="Helvetica 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0070" y="8858866"/>
            <a:ext cx="2236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Helvetica "/>
              </a:rPr>
              <a:t>D</a:t>
            </a:r>
            <a:r>
              <a:rPr lang="en-US" sz="1800" dirty="0" smtClean="0">
                <a:latin typeface="Helvetica "/>
              </a:rPr>
              <a:t> = Development</a:t>
            </a:r>
          </a:p>
          <a:p>
            <a:r>
              <a:rPr lang="en-US" sz="1800" dirty="0">
                <a:latin typeface="Helvetica "/>
              </a:rPr>
              <a:t>C</a:t>
            </a:r>
            <a:r>
              <a:rPr lang="en-US" sz="1800" dirty="0" smtClean="0">
                <a:latin typeface="Helvetica "/>
              </a:rPr>
              <a:t> = Complete</a:t>
            </a:r>
            <a:endParaRPr lang="en-US" sz="1800" dirty="0">
              <a:latin typeface="Helvetica 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7217" y="8858866"/>
            <a:ext cx="17255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Helvetica "/>
              </a:rPr>
              <a:t>I = Implement</a:t>
            </a:r>
            <a:endParaRPr lang="en-US" sz="1800" dirty="0">
              <a:latin typeface="Helvetica 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61204" y="8480329"/>
            <a:ext cx="13942938" cy="0"/>
          </a:xfrm>
          <a:prstGeom prst="line">
            <a:avLst/>
          </a:prstGeom>
          <a:ln w="317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74615" y="389429"/>
            <a:ext cx="102800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300" dirty="0" smtClean="0">
                <a:solidFill>
                  <a:schemeClr val="bg1">
                    <a:lumMod val="85000"/>
                  </a:schemeClr>
                </a:solidFill>
                <a:latin typeface="Helvetica "/>
              </a:rPr>
              <a:t>STRATEGIC PROJECTS CALENDAR</a:t>
            </a:r>
            <a:endParaRPr lang="en-US" sz="3200" spc="300" dirty="0">
              <a:solidFill>
                <a:schemeClr val="bg1">
                  <a:lumMod val="85000"/>
                </a:schemeClr>
              </a:solidFill>
              <a:latin typeface="Helvetica 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04142" y="9273718"/>
            <a:ext cx="579170" cy="554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489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96</Words>
  <Application>Microsoft Office PowerPoint</Application>
  <PresentationFormat>Custom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Helvetica 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Voith</dc:creator>
  <cp:lastModifiedBy>TEMPHELP</cp:lastModifiedBy>
  <cp:revision>10</cp:revision>
  <cp:lastPrinted>2016-06-10T18:25:43Z</cp:lastPrinted>
  <dcterms:created xsi:type="dcterms:W3CDTF">2015-07-30T17:35:19Z</dcterms:created>
  <dcterms:modified xsi:type="dcterms:W3CDTF">2016-06-22T18:00:17Z</dcterms:modified>
</cp:coreProperties>
</file>