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15544800" cy="10058400"/>
  <p:notesSz cx="6858000" cy="9144000"/>
  <p:defaultTextStyle>
    <a:defPPr>
      <a:defRPr lang="en-US"/>
    </a:defPPr>
    <a:lvl1pPr marL="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1pPr>
    <a:lvl2pPr marL="61447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2pPr>
    <a:lvl3pPr marL="122895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3pPr>
    <a:lvl4pPr marL="184343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4pPr>
    <a:lvl5pPr marL="245790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5pPr>
    <a:lvl6pPr marL="307238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6pPr>
    <a:lvl7pPr marL="3686861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7pPr>
    <a:lvl8pPr marL="4301338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8pPr>
    <a:lvl9pPr marL="491581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48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48" d="100"/>
          <a:sy n="48" d="100"/>
        </p:scale>
        <p:origin x="878" y="48"/>
      </p:cViewPr>
      <p:guideLst>
        <p:guide orient="horz" pos="3168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101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Helvetica 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6A2F2-2D40-4BDF-9A61-E87AD49BBBE5}" type="datetimeFigureOut">
              <a:rPr lang="en-US" smtClean="0">
                <a:latin typeface="Helvetica "/>
              </a:rPr>
              <a:t>6/22/2016</a:t>
            </a:fld>
            <a:endParaRPr lang="en-US" dirty="0">
              <a:latin typeface="Helvetica 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Helvetica 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3AB53-98CA-440B-A2D3-4DFBAF373A8E}" type="slidenum">
              <a:rPr lang="en-US" smtClean="0">
                <a:latin typeface="Helvetica "/>
              </a:rPr>
              <a:t>‹#›</a:t>
            </a:fld>
            <a:endParaRPr lang="en-US" dirty="0">
              <a:latin typeface="Helvetica "/>
            </a:endParaRPr>
          </a:p>
        </p:txBody>
      </p:sp>
    </p:spTree>
    <p:extLst>
      <p:ext uri="{BB962C8B-B14F-4D97-AF65-F5344CB8AC3E}">
        <p14:creationId xmlns:p14="http://schemas.microsoft.com/office/powerpoint/2010/main" val="3685329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1646133"/>
            <a:ext cx="1321308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5282989"/>
            <a:ext cx="116586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1332-FF97-4166-8044-687A9871A513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E96E-5E2E-475A-BAF5-48F0AE14FC3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6308"/>
            <a:ext cx="15544800" cy="1258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2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1332-FF97-4166-8044-687A9871A513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E96E-5E2E-475A-BAF5-48F0AE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7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8" y="535517"/>
            <a:ext cx="3351848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6" y="535517"/>
            <a:ext cx="9861233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1332-FF97-4166-8044-687A9871A513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E96E-5E2E-475A-BAF5-48F0AE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1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1332-FF97-4166-8044-687A9871A513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E96E-5E2E-475A-BAF5-48F0AE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8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10" y="2507618"/>
            <a:ext cx="1340739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10" y="6731215"/>
            <a:ext cx="1340739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/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1332-FF97-4166-8044-687A9871A513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E96E-5E2E-475A-BAF5-48F0AE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5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2677584"/>
            <a:ext cx="660654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2677584"/>
            <a:ext cx="660654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1332-FF97-4166-8044-687A9871A513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E96E-5E2E-475A-BAF5-48F0AE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7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535519"/>
            <a:ext cx="1340739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2465706"/>
            <a:ext cx="6576178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3674110"/>
            <a:ext cx="6576178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6" y="2465706"/>
            <a:ext cx="6608565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6" y="3674110"/>
            <a:ext cx="6608565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1332-FF97-4166-8044-687A9871A513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E96E-5E2E-475A-BAF5-48F0AE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1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1332-FF97-4166-8044-687A9871A513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E96E-5E2E-475A-BAF5-48F0AE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4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1332-FF97-4166-8044-687A9871A513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E96E-5E2E-475A-BAF5-48F0AE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2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1448226"/>
            <a:ext cx="7869555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1332-FF97-4166-8044-687A9871A513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E96E-5E2E-475A-BAF5-48F0AE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8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1448226"/>
            <a:ext cx="7869555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1332-FF97-4166-8044-687A9871A513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E96E-5E2E-475A-BAF5-48F0AE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9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535519"/>
            <a:ext cx="1340739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2677584"/>
            <a:ext cx="1340739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  <a:latin typeface="Helvetica "/>
              </a:defRPr>
            </a:lvl1pPr>
          </a:lstStyle>
          <a:p>
            <a:fld id="{BD1B1332-FF97-4166-8044-687A9871A513}" type="datetimeFigureOut">
              <a:rPr lang="en-US" smtClean="0"/>
              <a:pPr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9322649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  <a:latin typeface="Helvetica 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  <a:latin typeface="Helvetica "/>
              </a:defRPr>
            </a:lvl1pPr>
          </a:lstStyle>
          <a:p>
            <a:fld id="{E034E96E-5E2E-475A-BAF5-48F0AE14FC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06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Helvetica 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Helvetica 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Helvetica 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Helvetica 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Helvetica 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Helvetica 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90657" y="405471"/>
            <a:ext cx="10280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300" dirty="0" smtClean="0">
                <a:solidFill>
                  <a:schemeClr val="bg1">
                    <a:lumMod val="85000"/>
                  </a:schemeClr>
                </a:solidFill>
                <a:latin typeface="Helvetica "/>
              </a:rPr>
              <a:t>TACTICAL CALENDAR</a:t>
            </a:r>
            <a:endParaRPr lang="en-US" sz="3200" spc="300" dirty="0">
              <a:solidFill>
                <a:schemeClr val="bg1">
                  <a:lumMod val="85000"/>
                </a:schemeClr>
              </a:solidFill>
              <a:latin typeface="Helvetica 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107856"/>
              </p:ext>
            </p:extLst>
          </p:nvPr>
        </p:nvGraphicFramePr>
        <p:xfrm>
          <a:off x="742949" y="1747555"/>
          <a:ext cx="14039842" cy="673677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2533651"/>
                <a:gridCol w="1092200"/>
                <a:gridCol w="1092200"/>
                <a:gridCol w="1092200"/>
                <a:gridCol w="762000"/>
                <a:gridCol w="382274"/>
                <a:gridCol w="382274"/>
                <a:gridCol w="382274"/>
                <a:gridCol w="382274"/>
                <a:gridCol w="382274"/>
                <a:gridCol w="382274"/>
                <a:gridCol w="382274"/>
                <a:gridCol w="382274"/>
                <a:gridCol w="382274"/>
                <a:gridCol w="382274"/>
                <a:gridCol w="382274"/>
                <a:gridCol w="382274"/>
                <a:gridCol w="382274"/>
                <a:gridCol w="2498029"/>
              </a:tblGrid>
              <a:tr h="44911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Item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Owner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Res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Con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Info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D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J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F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M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A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M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J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J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A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S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O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N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D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End in Mind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449118"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</a:tr>
              <a:tr h="449118"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</a:tr>
              <a:tr h="449118"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</a:tr>
              <a:tr h="449118"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</a:tr>
              <a:tr h="449118"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</a:tr>
              <a:tr h="449118"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</a:tr>
              <a:tr h="449118"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</a:tr>
              <a:tr h="449118"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</a:tr>
              <a:tr h="449118"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</a:tr>
              <a:tr h="449118"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</a:tr>
              <a:tr h="449118"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</a:tr>
              <a:tr h="449118"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</a:tr>
              <a:tr h="449118"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</a:tr>
              <a:tr h="449118"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NeueLT Com 55 Roman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6" y="274402"/>
            <a:ext cx="2188033" cy="6837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46462" y="8853950"/>
            <a:ext cx="1725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Helvetica "/>
              </a:rPr>
              <a:t>E = Event</a:t>
            </a:r>
          </a:p>
          <a:p>
            <a:r>
              <a:rPr lang="en-US" sz="1800" dirty="0" smtClean="0">
                <a:latin typeface="Helvetica "/>
              </a:rPr>
              <a:t>M = Measure</a:t>
            </a:r>
            <a:endParaRPr lang="en-US" sz="1800" dirty="0">
              <a:latin typeface="Helvetica 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20070" y="8858866"/>
            <a:ext cx="2236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vetica "/>
              </a:rPr>
              <a:t>D</a:t>
            </a:r>
            <a:r>
              <a:rPr lang="en-US" sz="1800" dirty="0" smtClean="0">
                <a:latin typeface="Helvetica "/>
              </a:rPr>
              <a:t> = Development</a:t>
            </a:r>
          </a:p>
          <a:p>
            <a:r>
              <a:rPr lang="en-US" sz="1800" dirty="0">
                <a:latin typeface="Helvetica "/>
              </a:rPr>
              <a:t>C</a:t>
            </a:r>
            <a:r>
              <a:rPr lang="en-US" sz="1800" dirty="0" smtClean="0">
                <a:latin typeface="Helvetica "/>
              </a:rPr>
              <a:t> = Complete</a:t>
            </a:r>
            <a:endParaRPr lang="en-US" sz="1800" dirty="0">
              <a:latin typeface="Helvetica 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37217" y="8858866"/>
            <a:ext cx="172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Helvetica "/>
              </a:rPr>
              <a:t>I = Implement</a:t>
            </a:r>
            <a:endParaRPr lang="en-US" sz="1800" dirty="0">
              <a:latin typeface="Helvetica 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761204" y="8480329"/>
            <a:ext cx="14019921" cy="48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49041" y="9273718"/>
            <a:ext cx="579170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48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38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Helvetica </vt:lpstr>
      <vt:lpstr>HelveticaNeueLT Com 55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Voith</dc:creator>
  <cp:lastModifiedBy>TEMPHELP</cp:lastModifiedBy>
  <cp:revision>11</cp:revision>
  <dcterms:created xsi:type="dcterms:W3CDTF">2015-07-30T17:35:19Z</dcterms:created>
  <dcterms:modified xsi:type="dcterms:W3CDTF">2016-06-22T18:03:42Z</dcterms:modified>
</cp:coreProperties>
</file>