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8" d="100"/>
          <a:sy n="48" d="100"/>
        </p:scale>
        <p:origin x="1963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449A-0028-467C-9CD5-4C4D34AC6BA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1E52-FDFD-4919-BE9D-A0FDAA9A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8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449A-0028-467C-9CD5-4C4D34AC6BA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1E52-FDFD-4919-BE9D-A0FDAA9A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0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449A-0028-467C-9CD5-4C4D34AC6BA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1E52-FDFD-4919-BE9D-A0FDAA9A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8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449A-0028-467C-9CD5-4C4D34AC6BA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1E52-FDFD-4919-BE9D-A0FDAA9A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1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449A-0028-467C-9CD5-4C4D34AC6BA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1E52-FDFD-4919-BE9D-A0FDAA9A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9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449A-0028-467C-9CD5-4C4D34AC6BA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1E52-FDFD-4919-BE9D-A0FDAA9A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2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449A-0028-467C-9CD5-4C4D34AC6BA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1E52-FDFD-4919-BE9D-A0FDAA9A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1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449A-0028-467C-9CD5-4C4D34AC6BA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1E52-FDFD-4919-BE9D-A0FDAA9A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3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449A-0028-467C-9CD5-4C4D34AC6BA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1E52-FDFD-4919-BE9D-A0FDAA9A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4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449A-0028-467C-9CD5-4C4D34AC6BA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1E52-FDFD-4919-BE9D-A0FDAA9A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449A-0028-467C-9CD5-4C4D34AC6BA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1E52-FDFD-4919-BE9D-A0FDAA9A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6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</a:defRPr>
            </a:lvl1pPr>
          </a:lstStyle>
          <a:p>
            <a:fld id="{0449449A-0028-467C-9CD5-4C4D34AC6BAF}" type="datetimeFigureOut">
              <a:rPr lang="en-US" smtClean="0"/>
              <a:pPr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</a:defRPr>
            </a:lvl1pPr>
          </a:lstStyle>
          <a:p>
            <a:fld id="{20C51E52-FDFD-4919-BE9D-A0FDAA9AFDB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8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Helvetica" panose="020B0604020202020204" pitchFamily="34" charset="0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1758" cy="1024043"/>
          </a:xfrm>
          <a:prstGeom prst="rect">
            <a:avLst/>
          </a:prstGeom>
        </p:spPr>
      </p:pic>
      <p:sp>
        <p:nvSpPr>
          <p:cNvPr id="7" name="Title 2"/>
          <p:cNvSpPr txBox="1">
            <a:spLocks/>
          </p:cNvSpPr>
          <p:nvPr/>
        </p:nvSpPr>
        <p:spPr>
          <a:xfrm>
            <a:off x="389433" y="174559"/>
            <a:ext cx="6995160" cy="641482"/>
          </a:xfrm>
          <a:prstGeom prst="rect">
            <a:avLst/>
          </a:prstGeom>
        </p:spPr>
        <p:txBody>
          <a:bodyPr lIns="101882" tIns="50941" rIns="101882" bIns="50941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5pPr>
            <a:lvl6pPr marL="509412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6pPr>
            <a:lvl7pPr marL="1018824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7pPr>
            <a:lvl8pPr marL="1528237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8pPr>
            <a:lvl9pPr marL="2037649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9pPr>
          </a:lstStyle>
          <a:p>
            <a:pPr algn="ctr"/>
            <a:r>
              <a:rPr lang="en-US" sz="2800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TIME MAXIMIZATION</a:t>
            </a:r>
            <a:endParaRPr lang="en-US" sz="2800" dirty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725216"/>
              </p:ext>
            </p:extLst>
          </p:nvPr>
        </p:nvGraphicFramePr>
        <p:xfrm>
          <a:off x="504826" y="1895168"/>
          <a:ext cx="6762750" cy="32379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52550"/>
                <a:gridCol w="1352550"/>
                <a:gridCol w="1352550"/>
                <a:gridCol w="1352550"/>
                <a:gridCol w="1352550"/>
              </a:tblGrid>
              <a:tr h="7308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What Task is Wasting Time</a:t>
                      </a:r>
                      <a:endParaRPr lang="en-US" sz="1400" u="none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How Much Time</a:t>
                      </a:r>
                      <a:endParaRPr lang="en-US" sz="1400" u="none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Value to </a:t>
                      </a:r>
                      <a:br>
                        <a:rPr lang="en-US" sz="1400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</a:br>
                      <a:r>
                        <a:rPr lang="en-US" sz="1400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Your Role</a:t>
                      </a:r>
                      <a:endParaRPr lang="en-US" sz="1400" u="none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Value to </a:t>
                      </a:r>
                      <a:br>
                        <a:rPr lang="en-US" sz="1400" b="1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</a:br>
                      <a:r>
                        <a:rPr lang="en-US" sz="1400" b="1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the</a:t>
                      </a:r>
                      <a:r>
                        <a:rPr lang="en-US" sz="1400" b="1" u="none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400" b="1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Client</a:t>
                      </a:r>
                      <a:endParaRPr lang="en-US" sz="1400" u="none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Value to </a:t>
                      </a:r>
                      <a:br>
                        <a:rPr lang="en-US" sz="1400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</a:br>
                      <a:r>
                        <a:rPr lang="en-US" sz="1400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the Org</a:t>
                      </a:r>
                      <a:endParaRPr lang="en-US" sz="1400" u="none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19100" y="1447800"/>
            <a:ext cx="693420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TIME WASTERS</a:t>
            </a:r>
            <a:r>
              <a:rPr lang="en-US" sz="1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541256"/>
              </p:ext>
            </p:extLst>
          </p:nvPr>
        </p:nvGraphicFramePr>
        <p:xfrm>
          <a:off x="504825" y="5871245"/>
          <a:ext cx="6762750" cy="32379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52550"/>
                <a:gridCol w="1352550"/>
                <a:gridCol w="1352550"/>
                <a:gridCol w="1352550"/>
                <a:gridCol w="1352550"/>
              </a:tblGrid>
              <a:tr h="7308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What Task is </a:t>
                      </a:r>
                      <a:br>
                        <a:rPr lang="en-US" sz="1400" b="1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</a:br>
                      <a:r>
                        <a:rPr lang="en-US" sz="1400" b="1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Going Well</a:t>
                      </a:r>
                      <a:endParaRPr lang="en-US" sz="1400" u="none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How Much Time</a:t>
                      </a:r>
                      <a:endParaRPr lang="en-US" sz="1400" u="none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Value to </a:t>
                      </a:r>
                      <a:br>
                        <a:rPr lang="en-US" sz="1400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</a:br>
                      <a:r>
                        <a:rPr lang="en-US" sz="1400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Your Role</a:t>
                      </a:r>
                      <a:endParaRPr lang="en-US" sz="1400" u="none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Value to </a:t>
                      </a:r>
                      <a:br>
                        <a:rPr lang="en-US" sz="1400" b="1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</a:br>
                      <a:r>
                        <a:rPr lang="en-US" sz="1400" b="1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the</a:t>
                      </a:r>
                      <a:r>
                        <a:rPr lang="en-US" sz="1400" b="1" u="none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400" b="1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Client</a:t>
                      </a:r>
                      <a:endParaRPr lang="en-US" sz="1400" u="none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Value to </a:t>
                      </a:r>
                      <a:br>
                        <a:rPr lang="en-US" sz="1400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</a:br>
                      <a:r>
                        <a:rPr lang="en-US" sz="1400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the Org</a:t>
                      </a:r>
                      <a:endParaRPr lang="en-US" sz="1400" u="none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19099" y="5423877"/>
            <a:ext cx="693420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Helvetica" panose="020B0604020202020204" pitchFamily="34" charset="0"/>
              </a:rPr>
              <a:t>TIME MAXIMIZERS</a:t>
            </a:r>
            <a:r>
              <a:rPr lang="en-US" sz="1600" dirty="0" smtClean="0">
                <a:latin typeface="Helvetica" panose="020B0604020202020204" pitchFamily="34" charset="0"/>
              </a:rPr>
              <a:t> </a:t>
            </a:r>
            <a:endParaRPr lang="en-US" sz="1600" dirty="0">
              <a:latin typeface="Helvetica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074" y="9335786"/>
            <a:ext cx="579170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43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1758" cy="1024043"/>
          </a:xfrm>
          <a:prstGeom prst="rect">
            <a:avLst/>
          </a:prstGeom>
        </p:spPr>
      </p:pic>
      <p:sp>
        <p:nvSpPr>
          <p:cNvPr id="7" name="Title 2"/>
          <p:cNvSpPr txBox="1">
            <a:spLocks/>
          </p:cNvSpPr>
          <p:nvPr/>
        </p:nvSpPr>
        <p:spPr>
          <a:xfrm>
            <a:off x="389433" y="174559"/>
            <a:ext cx="6995160" cy="641482"/>
          </a:xfrm>
          <a:prstGeom prst="rect">
            <a:avLst/>
          </a:prstGeom>
        </p:spPr>
        <p:txBody>
          <a:bodyPr lIns="101882" tIns="50941" rIns="101882" bIns="50941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5pPr>
            <a:lvl6pPr marL="509412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6pPr>
            <a:lvl7pPr marL="1018824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7pPr>
            <a:lvl8pPr marL="1528237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8pPr>
            <a:lvl9pPr marL="2037649" algn="l" rtl="0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 Black" pitchFamily="34" charset="0"/>
                <a:ea typeface="ＭＳ Ｐゴシック" pitchFamily="-107" charset="-128"/>
              </a:defRPr>
            </a:lvl9pPr>
          </a:lstStyle>
          <a:p>
            <a:pPr algn="ctr"/>
            <a:r>
              <a:rPr lang="en-US" sz="2800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TIME MAXIMIZATION</a:t>
            </a:r>
            <a:endParaRPr lang="en-US" sz="2800" dirty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109397"/>
              </p:ext>
            </p:extLst>
          </p:nvPr>
        </p:nvGraphicFramePr>
        <p:xfrm>
          <a:off x="504826" y="1895168"/>
          <a:ext cx="6762752" cy="68028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45344"/>
                <a:gridCol w="845344"/>
                <a:gridCol w="845344"/>
                <a:gridCol w="845344"/>
                <a:gridCol w="845344"/>
                <a:gridCol w="845344"/>
                <a:gridCol w="845344"/>
                <a:gridCol w="845344"/>
              </a:tblGrid>
              <a:tr h="361649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HAVE TO’S</a:t>
                      </a:r>
                      <a:endParaRPr lang="en-US" sz="1400" u="none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u="none" dirty="0">
                        <a:effectLst/>
                        <a:latin typeface="Helvetica LT Std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u="none" dirty="0">
                        <a:effectLst/>
                        <a:latin typeface="Helvetica LT Std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WANT TO’S</a:t>
                      </a:r>
                      <a:endParaRPr lang="en-US" sz="1400" u="none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u="none" dirty="0">
                        <a:effectLst/>
                        <a:latin typeface="Helvetica LT Std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u="none" dirty="0">
                        <a:effectLst/>
                        <a:latin typeface="Helvetica LT Std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33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Task</a:t>
                      </a:r>
                      <a:endParaRPr lang="en-US" sz="1200" b="0" u="none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Value to </a:t>
                      </a:r>
                      <a:br>
                        <a:rPr lang="en-US" sz="1200" b="0" u="non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</a:br>
                      <a:r>
                        <a:rPr lang="en-US" sz="1200" b="0" u="non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Your Role</a:t>
                      </a:r>
                      <a:endParaRPr lang="en-US" sz="1200" b="0" u="none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Value to </a:t>
                      </a:r>
                      <a:br>
                        <a:rPr lang="en-US" sz="1200" b="0" u="non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</a:br>
                      <a:r>
                        <a:rPr lang="en-US" sz="1200" b="0" u="non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the</a:t>
                      </a:r>
                      <a:r>
                        <a:rPr lang="en-US" sz="1200" b="0" u="none" baseline="0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200" b="0" u="non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Client</a:t>
                      </a:r>
                      <a:endParaRPr lang="en-US" sz="1200" b="0" u="none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Value to </a:t>
                      </a:r>
                      <a:br>
                        <a:rPr lang="en-US" sz="1200" b="0" u="non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</a:br>
                      <a:r>
                        <a:rPr lang="en-US" sz="1200" b="0" u="non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the Org</a:t>
                      </a:r>
                      <a:endParaRPr lang="en-US" sz="1200" b="0" u="none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Task</a:t>
                      </a:r>
                      <a:endParaRPr lang="en-US" sz="1200" b="0" u="none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Value to </a:t>
                      </a:r>
                      <a:br>
                        <a:rPr lang="en-US" sz="1200" b="0" u="non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</a:br>
                      <a:r>
                        <a:rPr lang="en-US" sz="1200" b="0" u="non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Your Role</a:t>
                      </a:r>
                      <a:endParaRPr lang="en-US" sz="1200" b="0" u="none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Value to </a:t>
                      </a:r>
                      <a:br>
                        <a:rPr lang="en-US" sz="1200" b="0" u="non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</a:br>
                      <a:r>
                        <a:rPr lang="en-US" sz="1200" b="0" u="non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the</a:t>
                      </a:r>
                      <a:r>
                        <a:rPr lang="en-US" sz="1200" b="0" u="none" baseline="0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200" b="0" u="non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Client</a:t>
                      </a:r>
                      <a:endParaRPr lang="en-US" sz="1200" b="0" u="none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Value to </a:t>
                      </a:r>
                      <a:br>
                        <a:rPr lang="en-US" sz="1200" b="0" u="non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</a:br>
                      <a:r>
                        <a:rPr lang="en-US" sz="1200" b="0" u="none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the Org</a:t>
                      </a:r>
                      <a:endParaRPr lang="en-US" sz="1200" b="0" u="none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5316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6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6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6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6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6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6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6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6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6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6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19100" y="1447800"/>
            <a:ext cx="693420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Helvetica" panose="020B0604020202020204" pitchFamily="34" charset="0"/>
              </a:rPr>
              <a:t>DAILY TIME MAXIMIZER TOOL</a:t>
            </a:r>
            <a:endParaRPr lang="en-US" sz="1600" dirty="0">
              <a:latin typeface="Helvetica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074" y="9335786"/>
            <a:ext cx="579170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020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Cite - Update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B9C0F"/>
      </a:accent1>
      <a:accent2>
        <a:srgbClr val="758D89"/>
      </a:accent2>
      <a:accent3>
        <a:srgbClr val="000000"/>
      </a:accent3>
      <a:accent4>
        <a:srgbClr val="F1BD6D"/>
      </a:accent4>
      <a:accent5>
        <a:srgbClr val="A3A3A3"/>
      </a:accent5>
      <a:accent6>
        <a:srgbClr val="6E6E6E"/>
      </a:accent6>
      <a:hlink>
        <a:srgbClr val="EB9C0F"/>
      </a:hlink>
      <a:folHlink>
        <a:srgbClr val="758D8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56</Words>
  <Application>Microsoft Office PowerPoint</Application>
  <PresentationFormat>Custom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MS Mincho</vt:lpstr>
      <vt:lpstr>Arial</vt:lpstr>
      <vt:lpstr>Helvetica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McCoach</dc:creator>
  <cp:lastModifiedBy>TEMPHELP</cp:lastModifiedBy>
  <cp:revision>10</cp:revision>
  <dcterms:created xsi:type="dcterms:W3CDTF">2015-05-26T17:55:01Z</dcterms:created>
  <dcterms:modified xsi:type="dcterms:W3CDTF">2016-06-22T18:19:38Z</dcterms:modified>
</cp:coreProperties>
</file>