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8" r:id="rId3"/>
    <p:sldId id="267" r:id="rId4"/>
    <p:sldId id="289" r:id="rId5"/>
    <p:sldId id="287" r:id="rId6"/>
    <p:sldId id="290" r:id="rId7"/>
    <p:sldId id="288" r:id="rId8"/>
  </p:sldIdLst>
  <p:sldSz cx="10058400" cy="7772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A02D"/>
    <a:srgbClr val="E98909"/>
    <a:srgbClr val="0F20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358" y="53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C7DA5-85EB-4965-96A1-6F37968D0539}" type="datetimeFigureOut">
              <a:rPr lang="en-US" smtClean="0"/>
              <a:t>6/10/2016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94907-7DBB-43EE-A94D-72E733E0F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299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C7DA5-85EB-4965-96A1-6F37968D0539}" type="datetimeFigureOut">
              <a:rPr lang="en-US" smtClean="0"/>
              <a:t>6/10/2016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94907-7DBB-43EE-A94D-72E733E0F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729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2272" y="352637"/>
            <a:ext cx="2488407" cy="7516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3562" y="352637"/>
            <a:ext cx="7301071" cy="7516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C7DA5-85EB-4965-96A1-6F37968D0539}" type="datetimeFigureOut">
              <a:rPr lang="en-US" smtClean="0"/>
              <a:t>6/10/2016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94907-7DBB-43EE-A94D-72E733E0F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294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C7DA5-85EB-4965-96A1-6F37968D0539}" type="datetimeFigureOut">
              <a:rPr lang="en-US" smtClean="0"/>
              <a:t>6/10/2016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94907-7DBB-43EE-A94D-72E733E0F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87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C7DA5-85EB-4965-96A1-6F37968D0539}" type="datetimeFigureOut">
              <a:rPr lang="en-US" smtClean="0"/>
              <a:t>6/10/2016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94907-7DBB-43EE-A94D-72E733E0F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06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562" y="2054648"/>
            <a:ext cx="4894738" cy="5814907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15941" y="2054648"/>
            <a:ext cx="4894739" cy="5814907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C7DA5-85EB-4965-96A1-6F37968D0539}" type="datetimeFigureOut">
              <a:rPr lang="en-US" smtClean="0"/>
              <a:t>6/10/2016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94907-7DBB-43EE-A94D-72E733E0F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708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C7DA5-85EB-4965-96A1-6F37968D0539}" type="datetimeFigureOut">
              <a:rPr lang="en-US" smtClean="0"/>
              <a:t>6/10/2016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94907-7DBB-43EE-A94D-72E733E0F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398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C7DA5-85EB-4965-96A1-6F37968D0539}" type="datetimeFigureOut">
              <a:rPr lang="en-US" smtClean="0"/>
              <a:t>6/10/2016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94907-7DBB-43EE-A94D-72E733E0F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628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C7DA5-85EB-4965-96A1-6F37968D0539}" type="datetimeFigureOut">
              <a:rPr lang="en-US" smtClean="0"/>
              <a:t>6/10/2016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94907-7DBB-43EE-A94D-72E733E0F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220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626447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C7DA5-85EB-4965-96A1-6F37968D0539}" type="datetimeFigureOut">
              <a:rPr lang="en-US" smtClean="0"/>
              <a:t>6/10/2016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94907-7DBB-43EE-A94D-72E733E0F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288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C7DA5-85EB-4965-96A1-6F37968D0539}" type="datetimeFigureOut">
              <a:rPr lang="en-US" smtClean="0"/>
              <a:t>6/10/2016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94907-7DBB-43EE-A94D-72E733E0F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586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0"/>
            <a:ext cx="9052560" cy="5129425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</a:defRPr>
            </a:lvl1pPr>
          </a:lstStyle>
          <a:p>
            <a:fld id="{41DC7DA5-85EB-4965-96A1-6F37968D0539}" type="datetimeFigureOut">
              <a:rPr lang="en-US" smtClean="0"/>
              <a:pPr/>
              <a:t>6/10/2016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</a:defRPr>
            </a:lvl1pPr>
          </a:lstStyle>
          <a:p>
            <a:fld id="{27494907-7DBB-43EE-A94D-72E733E0FC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079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Helvetica" panose="020B0604020202020204" pitchFamily="34" charset="0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Helvetica" panose="020B0604020202020204" pitchFamily="34" charset="0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Helvetica" panose="020B0604020202020204" pitchFamily="34" charset="0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Helvetica" panose="020B0604020202020204" pitchFamily="34" charset="0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Helvetica" panose="020B0604020202020204" pitchFamily="34" charset="0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Helvetica" panose="020B0604020202020204" pitchFamily="34" charset="0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441"/>
            <a:ext cx="10056536" cy="777384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676400" y="3429000"/>
            <a:ext cx="6705600" cy="5217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516868"/>
            <a:ext cx="1005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spc="300" dirty="0" smtClean="0">
                <a:solidFill>
                  <a:schemeClr val="bg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Highest and Best Use of Time / Talent</a:t>
            </a:r>
            <a:endParaRPr lang="en-US" sz="1800" spc="300" dirty="0">
              <a:solidFill>
                <a:schemeClr val="bg1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828800"/>
            <a:ext cx="3657607" cy="114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44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441"/>
            <a:ext cx="10056536" cy="777384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495801"/>
            <a:ext cx="10058399" cy="152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495300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pc="300" dirty="0" smtClean="0">
                <a:solidFill>
                  <a:schemeClr val="bg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Self Evaluation</a:t>
            </a:r>
            <a:endParaRPr lang="en-US" sz="2800" spc="300" dirty="0">
              <a:solidFill>
                <a:schemeClr val="bg1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19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3825"/>
            <a:ext cx="9753600" cy="10240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7469667"/>
            <a:ext cx="910590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00" dirty="0" smtClean="0">
                <a:solidFill>
                  <a:schemeClr val="bg1">
                    <a:lumMod val="50000"/>
                  </a:schemeClr>
                </a:solidFill>
                <a:latin typeface="HelveticaNeueLT Std Ext" pitchFamily="34" charset="0"/>
              </a:rPr>
              <a:t>Niche Development | Page </a:t>
            </a:r>
            <a:r>
              <a:rPr lang="en-US" sz="500" dirty="0">
                <a:solidFill>
                  <a:schemeClr val="bg1">
                    <a:lumMod val="50000"/>
                  </a:schemeClr>
                </a:solidFill>
                <a:latin typeface="HelveticaNeueLT Std Ext" pitchFamily="34" charset="0"/>
              </a:rPr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" y="381000"/>
            <a:ext cx="1005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pc="300" dirty="0" smtClean="0">
                <a:solidFill>
                  <a:schemeClr val="bg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My Skills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576842"/>
              </p:ext>
            </p:extLst>
          </p:nvPr>
        </p:nvGraphicFramePr>
        <p:xfrm>
          <a:off x="340872" y="1286789"/>
          <a:ext cx="9412728" cy="5943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859275"/>
                <a:gridCol w="1930816"/>
                <a:gridCol w="1622637"/>
              </a:tblGrid>
              <a:tr h="651749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lvetica" panose="020B0604020202020204" pitchFamily="34" charset="0"/>
                        </a:rPr>
                        <a:t>Skill</a:t>
                      </a:r>
                      <a:endParaRPr lang="en-US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lvetica" panose="020B0604020202020204" pitchFamily="34" charset="0"/>
                        </a:rPr>
                        <a:t>Percent of time</a:t>
                      </a:r>
                      <a:endParaRPr lang="en-US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lvetica" panose="020B0604020202020204" pitchFamily="34" charset="0"/>
                        </a:rPr>
                        <a:t>Quantify</a:t>
                      </a:r>
                    </a:p>
                    <a:p>
                      <a:endParaRPr lang="en-US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</a:tr>
              <a:tr h="1106304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lvetica" panose="020B0604020202020204" pitchFamily="34" charset="0"/>
                        </a:rPr>
                        <a:t>Highest and Best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dirty="0" smtClean="0">
                          <a:latin typeface="Helvetica" panose="020B0604020202020204" pitchFamily="34" charset="0"/>
                        </a:rPr>
                        <a:t> 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dirty="0" smtClean="0">
                          <a:latin typeface="Helvetica" panose="020B0604020202020204" pitchFamily="34" charset="0"/>
                        </a:rPr>
                        <a:t> 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baseline="0" dirty="0" smtClean="0">
                          <a:latin typeface="Helvetica" panose="020B0604020202020204" pitchFamily="34" charset="0"/>
                        </a:rPr>
                        <a:t> </a:t>
                      </a:r>
                      <a:endParaRPr lang="en-US" dirty="0" smtClean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</a:tr>
              <a:tr h="1106304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lvetica" panose="020B0604020202020204" pitchFamily="34" charset="0"/>
                        </a:rPr>
                        <a:t>Excellent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dirty="0" smtClean="0">
                          <a:latin typeface="Helvetica" panose="020B0604020202020204" pitchFamily="34" charset="0"/>
                        </a:rPr>
                        <a:t> 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dirty="0" smtClean="0">
                          <a:latin typeface="Helvetica" panose="020B0604020202020204" pitchFamily="34" charset="0"/>
                        </a:rPr>
                        <a:t> 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dirty="0" smtClean="0">
                          <a:latin typeface="Helvetica" panose="020B0604020202020204" pitchFamily="34" charset="0"/>
                        </a:rPr>
                        <a:t> </a:t>
                      </a:r>
                      <a:endParaRPr lang="en-US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</a:tr>
              <a:tr h="1106304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lvetica" panose="020B0604020202020204" pitchFamily="34" charset="0"/>
                        </a:rPr>
                        <a:t>Good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dirty="0" smtClean="0">
                          <a:latin typeface="Helvetica" panose="020B0604020202020204" pitchFamily="34" charset="0"/>
                        </a:rPr>
                        <a:t> 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dirty="0" smtClean="0">
                          <a:latin typeface="Helvetica" panose="020B0604020202020204" pitchFamily="34" charset="0"/>
                        </a:rPr>
                        <a:t> 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dirty="0" smtClean="0">
                          <a:latin typeface="Helvetica" panose="020B0604020202020204" pitchFamily="34" charset="0"/>
                        </a:rPr>
                        <a:t> </a:t>
                      </a:r>
                      <a:endParaRPr lang="en-US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</a:tr>
              <a:tr h="1106304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lvetica" panose="020B0604020202020204" pitchFamily="34" charset="0"/>
                        </a:rPr>
                        <a:t>Poor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dirty="0" smtClean="0">
                          <a:latin typeface="Helvetica" panose="020B0604020202020204" pitchFamily="34" charset="0"/>
                        </a:rPr>
                        <a:t> 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dirty="0" smtClean="0">
                          <a:latin typeface="Helvetica" panose="020B0604020202020204" pitchFamily="34" charset="0"/>
                        </a:rPr>
                        <a:t> 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dirty="0" smtClean="0">
                          <a:latin typeface="Helvetica" panose="020B0604020202020204" pitchFamily="34" charset="0"/>
                        </a:rPr>
                        <a:t> </a:t>
                      </a:r>
                      <a:endParaRPr lang="en-US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176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441"/>
            <a:ext cx="10056536" cy="777384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495801"/>
            <a:ext cx="10058399" cy="152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495300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pc="300" dirty="0" smtClean="0">
                <a:solidFill>
                  <a:schemeClr val="bg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Distribution of ME - My Team™ </a:t>
            </a:r>
            <a:endParaRPr lang="en-US" sz="2800" spc="300" dirty="0">
              <a:solidFill>
                <a:schemeClr val="bg1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98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0058400" cy="11478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7469667"/>
            <a:ext cx="910590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00" dirty="0" smtClean="0">
                <a:solidFill>
                  <a:schemeClr val="bg1">
                    <a:lumMod val="50000"/>
                  </a:schemeClr>
                </a:solidFill>
                <a:latin typeface="HelveticaNeueLT Std Ext" pitchFamily="34" charset="0"/>
              </a:rPr>
              <a:t>Niche Development | Page </a:t>
            </a:r>
            <a:r>
              <a:rPr lang="en-US" sz="500" dirty="0">
                <a:solidFill>
                  <a:schemeClr val="bg1">
                    <a:lumMod val="50000"/>
                  </a:schemeClr>
                </a:solidFill>
                <a:latin typeface="HelveticaNeueLT Std Ext" pitchFamily="34" charset="0"/>
              </a:rPr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" y="270301"/>
            <a:ext cx="1005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pc="300" dirty="0" smtClean="0">
                <a:solidFill>
                  <a:schemeClr val="bg1">
                    <a:lumMod val="75000"/>
                  </a:schemeClr>
                </a:solidFill>
                <a:latin typeface="HelveticaNeueLT Std Thin Ext" pitchFamily="34" charset="0"/>
              </a:rPr>
              <a:t>My Team™</a:t>
            </a:r>
          </a:p>
        </p:txBody>
      </p:sp>
      <p:pic>
        <p:nvPicPr>
          <p:cNvPr id="11" name="Picture 10" descr="MYTEAMTOOL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4400"/>
            <a:ext cx="10058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75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441"/>
            <a:ext cx="10056536" cy="777384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495801"/>
            <a:ext cx="10058399" cy="152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495300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pc="300" dirty="0" smtClean="0">
                <a:solidFill>
                  <a:schemeClr val="bg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Methods to Success</a:t>
            </a:r>
            <a:endParaRPr lang="en-US" sz="2800" spc="300" dirty="0">
              <a:solidFill>
                <a:schemeClr val="bg1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35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3825"/>
            <a:ext cx="9753600" cy="10240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7469667"/>
            <a:ext cx="910590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00" dirty="0" smtClean="0">
                <a:solidFill>
                  <a:schemeClr val="bg1">
                    <a:lumMod val="50000"/>
                  </a:schemeClr>
                </a:solidFill>
                <a:latin typeface="HelveticaNeueLT Std Ext" pitchFamily="34" charset="0"/>
              </a:rPr>
              <a:t>Niche Development | Page </a:t>
            </a:r>
            <a:r>
              <a:rPr lang="en-US" sz="500" dirty="0">
                <a:solidFill>
                  <a:schemeClr val="bg1">
                    <a:lumMod val="50000"/>
                  </a:schemeClr>
                </a:solidFill>
                <a:latin typeface="HelveticaNeueLT Std Ext" pitchFamily="34" charset="0"/>
              </a:rPr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" y="381000"/>
            <a:ext cx="1005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pc="300" dirty="0" smtClean="0">
                <a:solidFill>
                  <a:schemeClr val="bg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Ideas for Execution of Highest and Best Use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57216" y="1600200"/>
            <a:ext cx="721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7A02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Best Practices </a:t>
            </a:r>
            <a:endParaRPr lang="en-US" sz="2800" dirty="0">
              <a:solidFill>
                <a:srgbClr val="F7A02D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95600" y="2667000"/>
            <a:ext cx="6705600" cy="4224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/>
              <a:buChar char="•"/>
            </a:pPr>
            <a:r>
              <a:rPr lang="en-US" sz="1800" dirty="0" smtClean="0">
                <a:solidFill>
                  <a:prstClr val="white">
                    <a:lumMod val="50000"/>
                  </a:prstClr>
                </a:solidFill>
                <a:latin typeface="Helvetica" panose="020B0604020202020204" pitchFamily="34" charset="0"/>
              </a:rPr>
              <a:t>Don’t Be </a:t>
            </a:r>
            <a:r>
              <a:rPr lang="en-US" sz="1800" dirty="0" smtClean="0">
                <a:solidFill>
                  <a:prstClr val="white">
                    <a:lumMod val="50000"/>
                  </a:prstClr>
                </a:solidFill>
                <a:latin typeface="Helvetica" panose="020B0604020202020204" pitchFamily="34" charset="0"/>
              </a:rPr>
              <a:t>A Rugged Individual</a:t>
            </a:r>
            <a:endParaRPr lang="en-US" sz="1800" dirty="0" smtClean="0">
              <a:solidFill>
                <a:prstClr val="white">
                  <a:lumMod val="50000"/>
                </a:prstClr>
              </a:solidFill>
              <a:latin typeface="Helvetica" panose="020B0604020202020204" pitchFamily="34" charset="0"/>
            </a:endParaRPr>
          </a:p>
          <a:p>
            <a:pPr marL="285750" lvl="0" indent="-285750">
              <a:lnSpc>
                <a:spcPct val="150000"/>
              </a:lnSpc>
              <a:buFont typeface="Arial"/>
              <a:buChar char="•"/>
            </a:pPr>
            <a:r>
              <a:rPr lang="en-US" sz="1800" dirty="0" smtClean="0">
                <a:solidFill>
                  <a:prstClr val="white">
                    <a:lumMod val="50000"/>
                  </a:prstClr>
                </a:solidFill>
                <a:latin typeface="Helvetica" panose="020B0604020202020204" pitchFamily="34" charset="0"/>
              </a:rPr>
              <a:t>Things will fall off the </a:t>
            </a:r>
            <a:r>
              <a:rPr lang="en-US" sz="1800" dirty="0" smtClean="0">
                <a:solidFill>
                  <a:prstClr val="white">
                    <a:lumMod val="50000"/>
                  </a:prstClr>
                </a:solidFill>
                <a:latin typeface="Helvetica" panose="020B0604020202020204" pitchFamily="34" charset="0"/>
              </a:rPr>
              <a:t>plate</a:t>
            </a:r>
            <a:endParaRPr lang="en-US" sz="1800" dirty="0" smtClean="0">
              <a:solidFill>
                <a:prstClr val="white">
                  <a:lumMod val="50000"/>
                </a:prstClr>
              </a:solidFill>
              <a:latin typeface="Helvetica" panose="020B0604020202020204" pitchFamily="34" charset="0"/>
            </a:endParaRPr>
          </a:p>
          <a:p>
            <a:pPr marL="285750" lvl="0" indent="-285750">
              <a:lnSpc>
                <a:spcPct val="150000"/>
              </a:lnSpc>
              <a:buFont typeface="Arial"/>
              <a:buChar char="•"/>
            </a:pPr>
            <a:r>
              <a:rPr lang="en-US" sz="1800" dirty="0" smtClean="0">
                <a:solidFill>
                  <a:prstClr val="white">
                    <a:lumMod val="50000"/>
                  </a:prstClr>
                </a:solidFill>
                <a:latin typeface="Helvetica" panose="020B0604020202020204" pitchFamily="34" charset="0"/>
              </a:rPr>
              <a:t>Use Second in </a:t>
            </a:r>
            <a:r>
              <a:rPr lang="en-US" sz="1800" dirty="0" smtClean="0">
                <a:solidFill>
                  <a:prstClr val="white">
                    <a:lumMod val="50000"/>
                  </a:prstClr>
                </a:solidFill>
                <a:latin typeface="Helvetica" panose="020B0604020202020204" pitchFamily="34" charset="0"/>
              </a:rPr>
              <a:t>Commands</a:t>
            </a:r>
            <a:endParaRPr lang="en-US" sz="1800" dirty="0" smtClean="0">
              <a:solidFill>
                <a:prstClr val="white">
                  <a:lumMod val="50000"/>
                </a:prstClr>
              </a:solidFill>
              <a:latin typeface="Helvetica" panose="020B0604020202020204" pitchFamily="34" charset="0"/>
            </a:endParaRPr>
          </a:p>
          <a:p>
            <a:pPr marL="285750" lvl="0" indent="-285750">
              <a:lnSpc>
                <a:spcPct val="150000"/>
              </a:lnSpc>
              <a:buFont typeface="Arial"/>
              <a:buChar char="•"/>
            </a:pPr>
            <a:r>
              <a:rPr lang="en-US" sz="1800" dirty="0" smtClean="0">
                <a:solidFill>
                  <a:prstClr val="white">
                    <a:lumMod val="50000"/>
                  </a:prstClr>
                </a:solidFill>
                <a:latin typeface="Helvetica" panose="020B0604020202020204" pitchFamily="34" charset="0"/>
              </a:rPr>
              <a:t>Prioritize work – “He who sells…”</a:t>
            </a:r>
          </a:p>
          <a:p>
            <a:pPr marL="285750" lvl="0" indent="-285750">
              <a:lnSpc>
                <a:spcPct val="150000"/>
              </a:lnSpc>
              <a:buFont typeface="Arial"/>
              <a:buChar char="•"/>
            </a:pPr>
            <a:r>
              <a:rPr lang="en-US" sz="1800" dirty="0" smtClean="0">
                <a:solidFill>
                  <a:prstClr val="white">
                    <a:lumMod val="50000"/>
                  </a:prstClr>
                </a:solidFill>
                <a:latin typeface="Helvetica" panose="020B0604020202020204" pitchFamily="34" charset="0"/>
              </a:rPr>
              <a:t>Don’t think job, think </a:t>
            </a:r>
            <a:r>
              <a:rPr lang="en-US" sz="1800" dirty="0" smtClean="0">
                <a:solidFill>
                  <a:prstClr val="white">
                    <a:lumMod val="50000"/>
                  </a:prstClr>
                </a:solidFill>
                <a:latin typeface="Helvetica" panose="020B0604020202020204" pitchFamily="34" charset="0"/>
              </a:rPr>
              <a:t>tasks</a:t>
            </a:r>
            <a:endParaRPr lang="en-US" sz="1800" dirty="0" smtClean="0">
              <a:solidFill>
                <a:prstClr val="white">
                  <a:lumMod val="50000"/>
                </a:prstClr>
              </a:solidFill>
              <a:latin typeface="Helvetica" panose="020B0604020202020204" pitchFamily="34" charset="0"/>
            </a:endParaRPr>
          </a:p>
          <a:p>
            <a:pPr marL="285750" lvl="0" indent="-285750">
              <a:lnSpc>
                <a:spcPct val="150000"/>
              </a:lnSpc>
              <a:buFont typeface="Arial"/>
              <a:buChar char="•"/>
            </a:pPr>
            <a:r>
              <a:rPr lang="en-US" sz="1800" dirty="0" smtClean="0">
                <a:solidFill>
                  <a:prstClr val="white">
                    <a:lumMod val="50000"/>
                  </a:prstClr>
                </a:solidFill>
                <a:latin typeface="Helvetica" panose="020B0604020202020204" pitchFamily="34" charset="0"/>
              </a:rPr>
              <a:t>Develop Plans around four </a:t>
            </a:r>
            <a:r>
              <a:rPr lang="en-US" sz="1800" dirty="0" smtClean="0">
                <a:solidFill>
                  <a:prstClr val="white">
                    <a:lumMod val="50000"/>
                  </a:prstClr>
                </a:solidFill>
                <a:latin typeface="Helvetica" panose="020B0604020202020204" pitchFamily="34" charset="0"/>
              </a:rPr>
              <a:t>areas</a:t>
            </a:r>
            <a:endParaRPr lang="en-US" sz="1800" dirty="0" smtClean="0">
              <a:solidFill>
                <a:prstClr val="white">
                  <a:lumMod val="50000"/>
                </a:prstClr>
              </a:solidFill>
              <a:latin typeface="Helvetica" panose="020B0604020202020204" pitchFamily="34" charset="0"/>
            </a:endParaRPr>
          </a:p>
          <a:p>
            <a:pPr marL="285750" lvl="0" indent="-285750">
              <a:lnSpc>
                <a:spcPct val="150000"/>
              </a:lnSpc>
              <a:buFont typeface="Arial"/>
              <a:buChar char="•"/>
            </a:pPr>
            <a:r>
              <a:rPr lang="en-US" sz="1800" dirty="0" smtClean="0">
                <a:solidFill>
                  <a:prstClr val="white">
                    <a:lumMod val="50000"/>
                  </a:prstClr>
                </a:solidFill>
                <a:latin typeface="Helvetica" panose="020B0604020202020204" pitchFamily="34" charset="0"/>
              </a:rPr>
              <a:t>Use your WHY as a </a:t>
            </a:r>
            <a:r>
              <a:rPr lang="en-US" sz="1800" dirty="0" smtClean="0">
                <a:solidFill>
                  <a:prstClr val="white">
                    <a:lumMod val="50000"/>
                  </a:prstClr>
                </a:solidFill>
                <a:latin typeface="Helvetica" panose="020B0604020202020204" pitchFamily="34" charset="0"/>
              </a:rPr>
              <a:t>motivator</a:t>
            </a:r>
            <a:endParaRPr lang="en-US" sz="1800" dirty="0" smtClean="0">
              <a:solidFill>
                <a:prstClr val="white">
                  <a:lumMod val="50000"/>
                </a:prstClr>
              </a:solidFill>
              <a:latin typeface="Helvetica" panose="020B0604020202020204" pitchFamily="34" charset="0"/>
            </a:endParaRPr>
          </a:p>
          <a:p>
            <a:pPr marL="285750" lvl="0" indent="-285750">
              <a:lnSpc>
                <a:spcPct val="150000"/>
              </a:lnSpc>
              <a:buFont typeface="Arial"/>
              <a:buChar char="•"/>
            </a:pPr>
            <a:r>
              <a:rPr lang="en-US" sz="1800" dirty="0" smtClean="0">
                <a:solidFill>
                  <a:prstClr val="white">
                    <a:lumMod val="50000"/>
                  </a:prstClr>
                </a:solidFill>
                <a:latin typeface="Helvetica" panose="020B0604020202020204" pitchFamily="34" charset="0"/>
              </a:rPr>
              <a:t>Speak up to leadership.  Shared </a:t>
            </a:r>
            <a:r>
              <a:rPr lang="en-US" sz="1800" dirty="0" smtClean="0">
                <a:solidFill>
                  <a:prstClr val="white">
                    <a:lumMod val="50000"/>
                  </a:prstClr>
                </a:solidFill>
                <a:latin typeface="Helvetica" panose="020B0604020202020204" pitchFamily="34" charset="0"/>
              </a:rPr>
              <a:t>outcomes</a:t>
            </a:r>
            <a:endParaRPr lang="en-US" sz="1800" dirty="0" smtClean="0">
              <a:solidFill>
                <a:prstClr val="white">
                  <a:lumMod val="50000"/>
                </a:prstClr>
              </a:solidFill>
              <a:latin typeface="Helvetica" panose="020B0604020202020204" pitchFamily="34" charset="0"/>
            </a:endParaRPr>
          </a:p>
          <a:p>
            <a:pPr marL="285750" lvl="0" indent="-285750">
              <a:lnSpc>
                <a:spcPct val="150000"/>
              </a:lnSpc>
              <a:buFont typeface="Arial"/>
              <a:buChar char="•"/>
            </a:pPr>
            <a:r>
              <a:rPr lang="en-US" sz="1800" dirty="0" smtClean="0">
                <a:solidFill>
                  <a:prstClr val="white">
                    <a:lumMod val="50000"/>
                  </a:prstClr>
                </a:solidFill>
                <a:latin typeface="Helvetica" panose="020B0604020202020204" pitchFamily="34" charset="0"/>
              </a:rPr>
              <a:t>Manage your </a:t>
            </a:r>
            <a:r>
              <a:rPr lang="en-US" sz="1800" dirty="0" smtClean="0">
                <a:solidFill>
                  <a:prstClr val="white">
                    <a:lumMod val="50000"/>
                  </a:prstClr>
                </a:solidFill>
                <a:latin typeface="Helvetica" panose="020B0604020202020204" pitchFamily="34" charset="0"/>
              </a:rPr>
              <a:t>brand</a:t>
            </a:r>
            <a:endParaRPr lang="en-US" sz="1800" dirty="0" smtClean="0">
              <a:solidFill>
                <a:prstClr val="white">
                  <a:lumMod val="50000"/>
                </a:prstClr>
              </a:solidFill>
              <a:latin typeface="Helvetica" panose="020B0604020202020204" pitchFamily="34" charset="0"/>
            </a:endParaRPr>
          </a:p>
          <a:p>
            <a:pPr marL="285750" lvl="0" indent="-285750">
              <a:lnSpc>
                <a:spcPct val="150000"/>
              </a:lnSpc>
              <a:buFont typeface="Arial"/>
              <a:buChar char="•"/>
            </a:pPr>
            <a:r>
              <a:rPr lang="en-US" sz="1800" dirty="0" smtClean="0">
                <a:solidFill>
                  <a:prstClr val="white">
                    <a:lumMod val="50000"/>
                  </a:prstClr>
                </a:solidFill>
                <a:latin typeface="Helvetica" panose="020B0604020202020204" pitchFamily="34" charset="0"/>
              </a:rPr>
              <a:t>Plan to </a:t>
            </a:r>
            <a:r>
              <a:rPr lang="en-US" sz="1800" dirty="0" smtClean="0">
                <a:solidFill>
                  <a:prstClr val="white">
                    <a:lumMod val="50000"/>
                  </a:prstClr>
                </a:solidFill>
                <a:latin typeface="Helvetica" panose="020B0604020202020204" pitchFamily="34" charset="0"/>
              </a:rPr>
              <a:t>Plan</a:t>
            </a:r>
            <a:endParaRPr lang="en-US" sz="1800" dirty="0" smtClean="0">
              <a:solidFill>
                <a:prstClr val="white">
                  <a:lumMod val="50000"/>
                </a:prstClr>
              </a:solidFill>
              <a:latin typeface="Helvetica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31" y="1763971"/>
            <a:ext cx="1732269" cy="173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98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nCit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B9C0F"/>
      </a:accent1>
      <a:accent2>
        <a:srgbClr val="758D89"/>
      </a:accent2>
      <a:accent3>
        <a:srgbClr val="000000"/>
      </a:accent3>
      <a:accent4>
        <a:srgbClr val="F1BD6D"/>
      </a:accent4>
      <a:accent5>
        <a:srgbClr val="A3A3A3"/>
      </a:accent5>
      <a:accent6>
        <a:srgbClr val="6E6E6E"/>
      </a:accent6>
      <a:hlink>
        <a:srgbClr val="EB9C0F"/>
      </a:hlink>
      <a:folHlink>
        <a:srgbClr val="758D8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126</Words>
  <Application>Microsoft Office PowerPoint</Application>
  <PresentationFormat>Custom</PresentationFormat>
  <Paragraphs>40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Helvetica</vt:lpstr>
      <vt:lpstr>HelveticaNeueLT Std Ext</vt:lpstr>
      <vt:lpstr>HelveticaNeueLT Std Thin Ext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TEMPHELP</cp:lastModifiedBy>
  <cp:revision>120</cp:revision>
  <dcterms:created xsi:type="dcterms:W3CDTF">2015-03-16T22:10:50Z</dcterms:created>
  <dcterms:modified xsi:type="dcterms:W3CDTF">2016-06-10T12:44:05Z</dcterms:modified>
</cp:coreProperties>
</file>