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584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3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8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6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7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5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6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0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4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9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2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FA9E8-19D1-4661-87C1-2F786843F09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ADDD3-9A0A-4959-BB02-6E20AF226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9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1" y="158448"/>
            <a:ext cx="9688831" cy="8483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188" y="7040880"/>
            <a:ext cx="660784" cy="640080"/>
          </a:xfrm>
          <a:prstGeom prst="rect">
            <a:avLst/>
          </a:prstGeom>
        </p:spPr>
      </p:pic>
      <p:sp>
        <p:nvSpPr>
          <p:cNvPr id="8" name="Title 2"/>
          <p:cNvSpPr txBox="1">
            <a:spLocks/>
          </p:cNvSpPr>
          <p:nvPr/>
        </p:nvSpPr>
        <p:spPr>
          <a:xfrm>
            <a:off x="904012" y="261871"/>
            <a:ext cx="8250377" cy="641482"/>
          </a:xfrm>
          <a:prstGeom prst="rect">
            <a:avLst/>
          </a:prstGeom>
        </p:spPr>
        <p:txBody>
          <a:bodyPr lIns="101882" tIns="50941" rIns="101882" bIns="50941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5pPr>
            <a:lvl6pPr marL="509412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6pPr>
            <a:lvl7pPr marL="1018824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7pPr>
            <a:lvl8pPr marL="1528237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8pPr>
            <a:lvl9pPr marL="2037649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4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MANAGING PRODUCER BEHAVIORS &amp; EXPECTATIONS</a:t>
            </a:r>
            <a:endParaRPr lang="en-US" sz="24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251394"/>
              </p:ext>
            </p:extLst>
          </p:nvPr>
        </p:nvGraphicFramePr>
        <p:xfrm>
          <a:off x="184785" y="1219196"/>
          <a:ext cx="9458325" cy="5501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965"/>
                <a:gridCol w="2413396"/>
                <a:gridCol w="2553982"/>
                <a:gridCol w="2553982"/>
              </a:tblGrid>
              <a:tr h="64468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Beliefs/Expectations</a:t>
                      </a:r>
                      <a:endParaRPr lang="en-US" sz="1400" b="1" dirty="0">
                        <a:solidFill>
                          <a:schemeClr val="accent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89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Client Retention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18288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89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Re-Marketing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18288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89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Daily Relationship Management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18288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89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Claims Management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18288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89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Communication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18288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89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New Account Submissions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18288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89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Claims Management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18288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7734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AM Ownership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Shared Responsibility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Producer Ownership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634192"/>
              </p:ext>
            </p:extLst>
          </p:nvPr>
        </p:nvGraphicFramePr>
        <p:xfrm>
          <a:off x="2844939" y="6804660"/>
          <a:ext cx="620494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14"/>
                <a:gridCol w="2068314"/>
                <a:gridCol w="2068314"/>
              </a:tblGrid>
              <a:tr h="29613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Behaviors</a:t>
                      </a:r>
                      <a:endParaRPr lang="en-US" sz="1400" b="1" dirty="0">
                        <a:solidFill>
                          <a:schemeClr val="accent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81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AM = Perspective Today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X = Where Do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You </a:t>
                      </a:r>
                      <a:br>
                        <a:rPr lang="en-US" sz="12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Believe It Should Be?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 = Producer’s Expectation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83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Cite - Updat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40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McCoach</dc:creator>
  <cp:lastModifiedBy>Courtney McCoach</cp:lastModifiedBy>
  <cp:revision>7</cp:revision>
  <dcterms:created xsi:type="dcterms:W3CDTF">2015-08-24T14:07:18Z</dcterms:created>
  <dcterms:modified xsi:type="dcterms:W3CDTF">2017-02-27T20:57:21Z</dcterms:modified>
</cp:coreProperties>
</file>