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15544800" cy="10058400"/>
  <p:notesSz cx="9601200" cy="15087600"/>
  <p:defaultTextStyle>
    <a:defPPr>
      <a:defRPr lang="en-US"/>
    </a:defPPr>
    <a:lvl1pPr marL="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1pPr>
    <a:lvl2pPr marL="61447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2pPr>
    <a:lvl3pPr marL="122895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3pPr>
    <a:lvl4pPr marL="1843430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4pPr>
    <a:lvl5pPr marL="2457907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5pPr>
    <a:lvl6pPr marL="307238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6pPr>
    <a:lvl7pPr marL="3686861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7pPr>
    <a:lvl8pPr marL="4301338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8pPr>
    <a:lvl9pPr marL="4915814" algn="l" defTabSz="1228954" rtl="0" eaLnBrk="1" latinLnBrk="0" hangingPunct="1">
      <a:defRPr sz="241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48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BE3A4"/>
    <a:srgbClr val="FFF7D9"/>
    <a:srgbClr val="E8EBC9"/>
    <a:srgbClr val="D88F0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3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192" y="208"/>
      </p:cViewPr>
      <p:guideLst>
        <p:guide orient="horz" pos="3168"/>
        <p:guide pos="48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65860" y="1646133"/>
            <a:ext cx="13213080" cy="3501813"/>
          </a:xfrm>
        </p:spPr>
        <p:txBody>
          <a:bodyPr anchor="b"/>
          <a:lstStyle>
            <a:lvl1pPr algn="ctr"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3100" y="5282989"/>
            <a:ext cx="11658600" cy="2428451"/>
          </a:xfrm>
        </p:spPr>
        <p:txBody>
          <a:bodyPr/>
          <a:lstStyle>
            <a:lvl1pPr marL="0" indent="0" algn="ctr">
              <a:buNone/>
              <a:defRPr sz="3520"/>
            </a:lvl1pPr>
            <a:lvl2pPr marL="670575" indent="0" algn="ctr">
              <a:buNone/>
              <a:defRPr sz="2933"/>
            </a:lvl2pPr>
            <a:lvl3pPr marL="1341150" indent="0" algn="ctr">
              <a:buNone/>
              <a:defRPr sz="2640"/>
            </a:lvl3pPr>
            <a:lvl4pPr marL="2011726" indent="0" algn="ctr">
              <a:buNone/>
              <a:defRPr sz="2347"/>
            </a:lvl4pPr>
            <a:lvl5pPr marL="2682301" indent="0" algn="ctr">
              <a:buNone/>
              <a:defRPr sz="2347"/>
            </a:lvl5pPr>
            <a:lvl6pPr marL="3352876" indent="0" algn="ctr">
              <a:buNone/>
              <a:defRPr sz="2347"/>
            </a:lvl6pPr>
            <a:lvl7pPr marL="4023451" indent="0" algn="ctr">
              <a:buNone/>
              <a:defRPr sz="2347"/>
            </a:lvl7pPr>
            <a:lvl8pPr marL="4694027" indent="0" algn="ctr">
              <a:buNone/>
              <a:defRPr sz="2347"/>
            </a:lvl8pPr>
            <a:lvl9pPr marL="5364602" indent="0" algn="ctr">
              <a:buNone/>
              <a:defRPr sz="234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9413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0048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124248" y="535517"/>
            <a:ext cx="3351848" cy="852402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8706" y="535517"/>
            <a:ext cx="9861233" cy="85240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62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897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0610" y="2507618"/>
            <a:ext cx="13407390" cy="4184014"/>
          </a:xfrm>
        </p:spPr>
        <p:txBody>
          <a:bodyPr anchor="b"/>
          <a:lstStyle>
            <a:lvl1pPr>
              <a:defRPr sz="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0610" y="6731215"/>
            <a:ext cx="13407390" cy="2200274"/>
          </a:xfrm>
        </p:spPr>
        <p:txBody>
          <a:bodyPr/>
          <a:lstStyle>
            <a:lvl1pPr marL="0" indent="0">
              <a:buNone/>
              <a:defRPr sz="3520">
                <a:solidFill>
                  <a:schemeClr val="tx1"/>
                </a:solidFill>
              </a:defRPr>
            </a:lvl1pPr>
            <a:lvl2pPr marL="670575" indent="0">
              <a:buNone/>
              <a:defRPr sz="2933">
                <a:solidFill>
                  <a:schemeClr val="tx1">
                    <a:tint val="75000"/>
                  </a:schemeClr>
                </a:solidFill>
              </a:defRPr>
            </a:lvl2pPr>
            <a:lvl3pPr marL="1341150" indent="0">
              <a:buNone/>
              <a:defRPr sz="2640">
                <a:solidFill>
                  <a:schemeClr val="tx1">
                    <a:tint val="75000"/>
                  </a:schemeClr>
                </a:solidFill>
              </a:defRPr>
            </a:lvl3pPr>
            <a:lvl4pPr marL="201172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4pPr>
            <a:lvl5pPr marL="268230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5pPr>
            <a:lvl6pPr marL="3352876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6pPr>
            <a:lvl7pPr marL="4023451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7pPr>
            <a:lvl8pPr marL="4694027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8pPr>
            <a:lvl9pPr marL="5364602" indent="0">
              <a:buNone/>
              <a:defRPr sz="234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962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870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69555" y="2677584"/>
            <a:ext cx="6606540" cy="63819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26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535519"/>
            <a:ext cx="13407390" cy="194415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0731" y="2465706"/>
            <a:ext cx="6576178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70731" y="3674110"/>
            <a:ext cx="6576178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69556" y="2465706"/>
            <a:ext cx="6608565" cy="1208404"/>
          </a:xfrm>
        </p:spPr>
        <p:txBody>
          <a:bodyPr anchor="b"/>
          <a:lstStyle>
            <a:lvl1pPr marL="0" indent="0">
              <a:buNone/>
              <a:defRPr sz="3520" b="1"/>
            </a:lvl1pPr>
            <a:lvl2pPr marL="670575" indent="0">
              <a:buNone/>
              <a:defRPr sz="2933" b="1"/>
            </a:lvl2pPr>
            <a:lvl3pPr marL="1341150" indent="0">
              <a:buNone/>
              <a:defRPr sz="2640" b="1"/>
            </a:lvl3pPr>
            <a:lvl4pPr marL="2011726" indent="0">
              <a:buNone/>
              <a:defRPr sz="2347" b="1"/>
            </a:lvl4pPr>
            <a:lvl5pPr marL="2682301" indent="0">
              <a:buNone/>
              <a:defRPr sz="2347" b="1"/>
            </a:lvl5pPr>
            <a:lvl6pPr marL="3352876" indent="0">
              <a:buNone/>
              <a:defRPr sz="2347" b="1"/>
            </a:lvl6pPr>
            <a:lvl7pPr marL="4023451" indent="0">
              <a:buNone/>
              <a:defRPr sz="2347" b="1"/>
            </a:lvl7pPr>
            <a:lvl8pPr marL="4694027" indent="0">
              <a:buNone/>
              <a:defRPr sz="2347" b="1"/>
            </a:lvl8pPr>
            <a:lvl9pPr marL="5364602" indent="0">
              <a:buNone/>
              <a:defRPr sz="234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69556" y="3674110"/>
            <a:ext cx="6608565" cy="54040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2311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49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9167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8565" y="1448226"/>
            <a:ext cx="7869555" cy="7147983"/>
          </a:xfrm>
        </p:spPr>
        <p:txBody>
          <a:bodyPr/>
          <a:lstStyle>
            <a:lvl1pPr>
              <a:defRPr sz="4693"/>
            </a:lvl1pPr>
            <a:lvl2pPr>
              <a:defRPr sz="4107"/>
            </a:lvl2pPr>
            <a:lvl3pPr>
              <a:defRPr sz="3520"/>
            </a:lvl3pPr>
            <a:lvl4pPr>
              <a:defRPr sz="2933"/>
            </a:lvl4pPr>
            <a:lvl5pPr>
              <a:defRPr sz="2933"/>
            </a:lvl5pPr>
            <a:lvl6pPr>
              <a:defRPr sz="2933"/>
            </a:lvl6pPr>
            <a:lvl7pPr>
              <a:defRPr sz="2933"/>
            </a:lvl7pPr>
            <a:lvl8pPr>
              <a:defRPr sz="2933"/>
            </a:lvl8pPr>
            <a:lvl9pPr>
              <a:defRPr sz="29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117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0730" y="670560"/>
            <a:ext cx="5013603" cy="2346960"/>
          </a:xfrm>
        </p:spPr>
        <p:txBody>
          <a:bodyPr anchor="b"/>
          <a:lstStyle>
            <a:lvl1pPr>
              <a:defRPr sz="469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608565" y="1448226"/>
            <a:ext cx="7869555" cy="7147983"/>
          </a:xfrm>
        </p:spPr>
        <p:txBody>
          <a:bodyPr anchor="t"/>
          <a:lstStyle>
            <a:lvl1pPr marL="0" indent="0">
              <a:buNone/>
              <a:defRPr sz="4693"/>
            </a:lvl1pPr>
            <a:lvl2pPr marL="670575" indent="0">
              <a:buNone/>
              <a:defRPr sz="4107"/>
            </a:lvl2pPr>
            <a:lvl3pPr marL="1341150" indent="0">
              <a:buNone/>
              <a:defRPr sz="3520"/>
            </a:lvl3pPr>
            <a:lvl4pPr marL="2011726" indent="0">
              <a:buNone/>
              <a:defRPr sz="2933"/>
            </a:lvl4pPr>
            <a:lvl5pPr marL="2682301" indent="0">
              <a:buNone/>
              <a:defRPr sz="2933"/>
            </a:lvl5pPr>
            <a:lvl6pPr marL="3352876" indent="0">
              <a:buNone/>
              <a:defRPr sz="2933"/>
            </a:lvl6pPr>
            <a:lvl7pPr marL="4023451" indent="0">
              <a:buNone/>
              <a:defRPr sz="2933"/>
            </a:lvl7pPr>
            <a:lvl8pPr marL="4694027" indent="0">
              <a:buNone/>
              <a:defRPr sz="2933"/>
            </a:lvl8pPr>
            <a:lvl9pPr marL="5364602" indent="0">
              <a:buNone/>
              <a:defRPr sz="2933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0730" y="3017520"/>
            <a:ext cx="5013603" cy="5590329"/>
          </a:xfrm>
        </p:spPr>
        <p:txBody>
          <a:bodyPr/>
          <a:lstStyle>
            <a:lvl1pPr marL="0" indent="0">
              <a:buNone/>
              <a:defRPr sz="2347"/>
            </a:lvl1pPr>
            <a:lvl2pPr marL="670575" indent="0">
              <a:buNone/>
              <a:defRPr sz="2053"/>
            </a:lvl2pPr>
            <a:lvl3pPr marL="1341150" indent="0">
              <a:buNone/>
              <a:defRPr sz="1760"/>
            </a:lvl3pPr>
            <a:lvl4pPr marL="2011726" indent="0">
              <a:buNone/>
              <a:defRPr sz="1467"/>
            </a:lvl4pPr>
            <a:lvl5pPr marL="2682301" indent="0">
              <a:buNone/>
              <a:defRPr sz="1467"/>
            </a:lvl5pPr>
            <a:lvl6pPr marL="3352876" indent="0">
              <a:buNone/>
              <a:defRPr sz="1467"/>
            </a:lvl6pPr>
            <a:lvl7pPr marL="4023451" indent="0">
              <a:buNone/>
              <a:defRPr sz="1467"/>
            </a:lvl7pPr>
            <a:lvl8pPr marL="4694027" indent="0">
              <a:buNone/>
              <a:defRPr sz="1467"/>
            </a:lvl8pPr>
            <a:lvl9pPr marL="5364602" indent="0">
              <a:buNone/>
              <a:defRPr sz="14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771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8705" y="535519"/>
            <a:ext cx="13407390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8705" y="2677584"/>
            <a:ext cx="13407390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870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2E86B-F0E0-43D7-AD66-B2194953C810}" type="datetimeFigureOut">
              <a:rPr lang="en-US" smtClean="0"/>
              <a:t>11/6/19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49215" y="9322649"/>
            <a:ext cx="524637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8515" y="9322649"/>
            <a:ext cx="349758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E0EC79-1668-4211-9BA6-D7F056E945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37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341150" rtl="0" eaLnBrk="1" latinLnBrk="0" hangingPunct="1">
        <a:lnSpc>
          <a:spcPct val="90000"/>
        </a:lnSpc>
        <a:spcBef>
          <a:spcPct val="0"/>
        </a:spcBef>
        <a:buNone/>
        <a:defRPr sz="64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5288" indent="-335288" algn="l" defTabSz="1341150" rtl="0" eaLnBrk="1" latinLnBrk="0" hangingPunct="1">
        <a:lnSpc>
          <a:spcPct val="90000"/>
        </a:lnSpc>
        <a:spcBef>
          <a:spcPts val="1467"/>
        </a:spcBef>
        <a:buFont typeface="Arial" panose="020B0604020202020204" pitchFamily="34" charset="0"/>
        <a:buChar char="•"/>
        <a:defRPr sz="4107" kern="1200">
          <a:solidFill>
            <a:schemeClr val="tx1"/>
          </a:solidFill>
          <a:latin typeface="+mn-lt"/>
          <a:ea typeface="+mn-ea"/>
          <a:cs typeface="+mn-cs"/>
        </a:defRPr>
      </a:lvl1pPr>
      <a:lvl2pPr marL="100586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3520" kern="1200">
          <a:solidFill>
            <a:schemeClr val="tx1"/>
          </a:solidFill>
          <a:latin typeface="+mn-lt"/>
          <a:ea typeface="+mn-ea"/>
          <a:cs typeface="+mn-cs"/>
        </a:defRPr>
      </a:lvl2pPr>
      <a:lvl3pPr marL="1676438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933" kern="1200">
          <a:solidFill>
            <a:schemeClr val="tx1"/>
          </a:solidFill>
          <a:latin typeface="+mn-lt"/>
          <a:ea typeface="+mn-ea"/>
          <a:cs typeface="+mn-cs"/>
        </a:defRPr>
      </a:lvl3pPr>
      <a:lvl4pPr marL="2347013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301758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68816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358739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5029314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699890" indent="-335288" algn="l" defTabSz="1341150" rtl="0" eaLnBrk="1" latinLnBrk="0" hangingPunct="1">
        <a:lnSpc>
          <a:spcPct val="90000"/>
        </a:lnSpc>
        <a:spcBef>
          <a:spcPts val="733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1pPr>
      <a:lvl2pPr marL="670575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341150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3pPr>
      <a:lvl4pPr marL="201172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4pPr>
      <a:lvl5pPr marL="268230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5pPr>
      <a:lvl6pPr marL="3352876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6pPr>
      <a:lvl7pPr marL="4023451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7pPr>
      <a:lvl8pPr marL="4694027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8pPr>
      <a:lvl9pPr marL="5364602" algn="l" defTabSz="1341150" rtl="0" eaLnBrk="1" latinLnBrk="0" hangingPunct="1">
        <a:defRPr sz="2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152919"/>
              </p:ext>
            </p:extLst>
          </p:nvPr>
        </p:nvGraphicFramePr>
        <p:xfrm>
          <a:off x="1875100" y="1460119"/>
          <a:ext cx="12848241" cy="84011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16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6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8095">
                <a:tc gridSpan="2"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Identify the Change: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3643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Step 1 </a:t>
                      </a:r>
                      <a:r>
                        <a:rPr lang="mr-IN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–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The Why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2683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Identify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“Why” the change is being made: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3643"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Step 2 - Context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800" dirty="0"/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22739">
                <a:tc rowSpan="4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Put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in context what’s in it for all the players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Employees: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Organization: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86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Client/Prospect: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22739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Other: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3643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Step 3 - Training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632161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Identify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the training plan: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80821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 information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will they have access to during the training process?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542100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What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examples and role models can we use to help support the change?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4553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Step 4 </a:t>
                      </a:r>
                      <a:r>
                        <a:rPr lang="mr-IN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–</a:t>
                      </a: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Implementing Change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742308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Identify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the Practice &amp; Coaching Plan to turn training into results:</a:t>
                      </a:r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34553">
                <a:tc gridSpan="2"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Step 5 - Maintenance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Program </a:t>
                      </a:r>
                      <a:r>
                        <a:rPr lang="mr-IN" sz="1200" b="1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–</a:t>
                      </a:r>
                      <a:r>
                        <a:rPr lang="en-US" sz="1200" b="1" baseline="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 Sustaining the Change</a:t>
                      </a:r>
                      <a:endParaRPr lang="en-US" sz="1200" b="1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522739">
                <a:tc gridSpan="2"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Identify ways to celebrate (Identify short-term wins):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Helvetica" panose="020B0604020202020204" pitchFamily="34" charset="0"/>
                        </a:rPr>
                        <a:t>Identify if &amp; how we will use incentive and rewards:</a:t>
                      </a:r>
                    </a:p>
                    <a:p>
                      <a:endParaRPr lang="en-US" sz="1200" dirty="0">
                        <a:solidFill>
                          <a:schemeClr val="tx1"/>
                        </a:solidFill>
                        <a:latin typeface="Helvetica" panose="020B0604020202020204" pitchFamily="34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 rot="16200000">
            <a:off x="-318304" y="3306621"/>
            <a:ext cx="2444747" cy="8937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Selling &amp; Buy-in</a:t>
            </a:r>
          </a:p>
        </p:txBody>
      </p:sp>
      <p:sp>
        <p:nvSpPr>
          <p:cNvPr id="21" name="Rectangle 20"/>
          <p:cNvSpPr/>
          <p:nvPr/>
        </p:nvSpPr>
        <p:spPr>
          <a:xfrm rot="16200000">
            <a:off x="-543044" y="7168991"/>
            <a:ext cx="2894228" cy="893739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Process &amp; Sustainability</a:t>
            </a:r>
          </a:p>
        </p:txBody>
      </p:sp>
      <p:sp>
        <p:nvSpPr>
          <p:cNvPr id="8" name="Left Brace 7"/>
          <p:cNvSpPr/>
          <p:nvPr/>
        </p:nvSpPr>
        <p:spPr>
          <a:xfrm>
            <a:off x="1574157" y="2060294"/>
            <a:ext cx="150471" cy="3229336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24" name="Left Brace 23"/>
          <p:cNvSpPr/>
          <p:nvPr/>
        </p:nvSpPr>
        <p:spPr>
          <a:xfrm>
            <a:off x="1574157" y="5499904"/>
            <a:ext cx="150471" cy="4269129"/>
          </a:xfrm>
          <a:prstGeom prst="leftBrac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ysClr val="windowText" lastClr="000000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5332292B-210C-E248-B57B-E114129C0809}"/>
              </a:ext>
            </a:extLst>
          </p:cNvPr>
          <p:cNvSpPr/>
          <p:nvPr/>
        </p:nvSpPr>
        <p:spPr>
          <a:xfrm>
            <a:off x="309716" y="306615"/>
            <a:ext cx="14925367" cy="936410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Helvetica" panose="020B0604020202020204" pitchFamily="34" charset="0"/>
              </a:rPr>
              <a:t>Leading Change</a:t>
            </a:r>
          </a:p>
          <a:p>
            <a:pPr algn="ctr"/>
            <a:r>
              <a:rPr lang="en-US" sz="1600" b="1" dirty="0">
                <a:solidFill>
                  <a:schemeClr val="tx1"/>
                </a:solidFill>
                <a:latin typeface="Helvetica" panose="020B0604020202020204" pitchFamily="34" charset="0"/>
              </a:rPr>
              <a:t>“The Process”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2196621-6FB7-F540-8A8F-CD4A4AB13AF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419" y="500732"/>
            <a:ext cx="1986284" cy="115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011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InCite - Update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EB9C0F"/>
      </a:accent1>
      <a:accent2>
        <a:srgbClr val="758D89"/>
      </a:accent2>
      <a:accent3>
        <a:srgbClr val="000000"/>
      </a:accent3>
      <a:accent4>
        <a:srgbClr val="F1BD6D"/>
      </a:accent4>
      <a:accent5>
        <a:srgbClr val="A3A3A3"/>
      </a:accent5>
      <a:accent6>
        <a:srgbClr val="6E6E6E"/>
      </a:accent6>
      <a:hlink>
        <a:srgbClr val="EB9C0F"/>
      </a:hlink>
      <a:folHlink>
        <a:srgbClr val="758D89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eading Change Effectively" id="{245A0B73-0D53-D44B-8AF1-ECFAF13DBEDE}" vid="{AB40CF32-1799-CF41-89DA-9A833DCB7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4451</TotalTime>
  <Words>136</Words>
  <Application>Microsoft Macintosh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Bonita Argent</dc:creator>
  <cp:lastModifiedBy>Bonita Argent</cp:lastModifiedBy>
  <cp:revision>5</cp:revision>
  <cp:lastPrinted>2015-05-28T13:37:59Z</cp:lastPrinted>
  <dcterms:created xsi:type="dcterms:W3CDTF">2019-02-25T14:15:57Z</dcterms:created>
  <dcterms:modified xsi:type="dcterms:W3CDTF">2019-11-09T22:05:00Z</dcterms:modified>
</cp:coreProperties>
</file>